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7" d="100"/>
          <a:sy n="67" d="100"/>
        </p:scale>
        <p:origin x="78" y="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94727B86-2010-4E36-84FA-34EC88FC3EB3}"/>
              </a:ext>
            </a:extLst>
          </p:cNvPr>
          <p:cNvSpPr>
            <a:spLocks noEditPoints="1"/>
          </p:cNvSpPr>
          <p:nvPr/>
        </p:nvSpPr>
        <p:spPr bwMode="auto">
          <a:xfrm>
            <a:off x="1322387" y="874713"/>
            <a:ext cx="1191829" cy="2640012"/>
          </a:xfrm>
          <a:custGeom>
            <a:avLst/>
            <a:gdLst>
              <a:gd name="T0" fmla="*/ 486 w 795"/>
              <a:gd name="T1" fmla="*/ 367 h 1761"/>
              <a:gd name="T2" fmla="*/ 448 w 795"/>
              <a:gd name="T3" fmla="*/ 374 h 1761"/>
              <a:gd name="T4" fmla="*/ 418 w 795"/>
              <a:gd name="T5" fmla="*/ 398 h 1761"/>
              <a:gd name="T6" fmla="*/ 393 w 795"/>
              <a:gd name="T7" fmla="*/ 358 h 1761"/>
              <a:gd name="T8" fmla="*/ 371 w 795"/>
              <a:gd name="T9" fmla="*/ 212 h 1761"/>
              <a:gd name="T10" fmla="*/ 399 w 795"/>
              <a:gd name="T11" fmla="*/ 161 h 1761"/>
              <a:gd name="T12" fmla="*/ 407 w 795"/>
              <a:gd name="T13" fmla="*/ 149 h 1761"/>
              <a:gd name="T14" fmla="*/ 407 w 795"/>
              <a:gd name="T15" fmla="*/ 86 h 1761"/>
              <a:gd name="T16" fmla="*/ 387 w 795"/>
              <a:gd name="T17" fmla="*/ 42 h 1761"/>
              <a:gd name="T18" fmla="*/ 364 w 795"/>
              <a:gd name="T19" fmla="*/ 0 h 1761"/>
              <a:gd name="T20" fmla="*/ 338 w 795"/>
              <a:gd name="T21" fmla="*/ 15 h 1761"/>
              <a:gd name="T22" fmla="*/ 273 w 795"/>
              <a:gd name="T23" fmla="*/ 38 h 1761"/>
              <a:gd name="T24" fmla="*/ 238 w 795"/>
              <a:gd name="T25" fmla="*/ 96 h 1761"/>
              <a:gd name="T26" fmla="*/ 236 w 795"/>
              <a:gd name="T27" fmla="*/ 110 h 1761"/>
              <a:gd name="T28" fmla="*/ 231 w 795"/>
              <a:gd name="T29" fmla="*/ 143 h 1761"/>
              <a:gd name="T30" fmla="*/ 220 w 795"/>
              <a:gd name="T31" fmla="*/ 170 h 1761"/>
              <a:gd name="T32" fmla="*/ 267 w 795"/>
              <a:gd name="T33" fmla="*/ 206 h 1761"/>
              <a:gd name="T34" fmla="*/ 315 w 795"/>
              <a:gd name="T35" fmla="*/ 230 h 1761"/>
              <a:gd name="T36" fmla="*/ 356 w 795"/>
              <a:gd name="T37" fmla="*/ 392 h 1761"/>
              <a:gd name="T38" fmla="*/ 390 w 795"/>
              <a:gd name="T39" fmla="*/ 753 h 1761"/>
              <a:gd name="T40" fmla="*/ 402 w 795"/>
              <a:gd name="T41" fmla="*/ 864 h 1761"/>
              <a:gd name="T42" fmla="*/ 271 w 795"/>
              <a:gd name="T43" fmla="*/ 1099 h 1761"/>
              <a:gd name="T44" fmla="*/ 267 w 795"/>
              <a:gd name="T45" fmla="*/ 1265 h 1761"/>
              <a:gd name="T46" fmla="*/ 129 w 795"/>
              <a:gd name="T47" fmla="*/ 1519 h 1761"/>
              <a:gd name="T48" fmla="*/ 0 w 795"/>
              <a:gd name="T49" fmla="*/ 1662 h 1761"/>
              <a:gd name="T50" fmla="*/ 87 w 795"/>
              <a:gd name="T51" fmla="*/ 1659 h 1761"/>
              <a:gd name="T52" fmla="*/ 183 w 795"/>
              <a:gd name="T53" fmla="*/ 1606 h 1761"/>
              <a:gd name="T54" fmla="*/ 205 w 795"/>
              <a:gd name="T55" fmla="*/ 1530 h 1761"/>
              <a:gd name="T56" fmla="*/ 390 w 795"/>
              <a:gd name="T57" fmla="*/ 1239 h 1761"/>
              <a:gd name="T58" fmla="*/ 513 w 795"/>
              <a:gd name="T59" fmla="*/ 1172 h 1761"/>
              <a:gd name="T60" fmla="*/ 564 w 795"/>
              <a:gd name="T61" fmla="*/ 1420 h 1761"/>
              <a:gd name="T62" fmla="*/ 583 w 795"/>
              <a:gd name="T63" fmla="*/ 1693 h 1761"/>
              <a:gd name="T64" fmla="*/ 698 w 795"/>
              <a:gd name="T65" fmla="*/ 1749 h 1761"/>
              <a:gd name="T66" fmla="*/ 780 w 795"/>
              <a:gd name="T67" fmla="*/ 1737 h 1761"/>
              <a:gd name="T68" fmla="*/ 721 w 795"/>
              <a:gd name="T69" fmla="*/ 1665 h 1761"/>
              <a:gd name="T70" fmla="*/ 675 w 795"/>
              <a:gd name="T71" fmla="*/ 1612 h 1761"/>
              <a:gd name="T72" fmla="*/ 669 w 795"/>
              <a:gd name="T73" fmla="*/ 1445 h 1761"/>
              <a:gd name="T74" fmla="*/ 643 w 795"/>
              <a:gd name="T75" fmla="*/ 1151 h 1761"/>
              <a:gd name="T76" fmla="*/ 692 w 795"/>
              <a:gd name="T77" fmla="*/ 1129 h 1761"/>
              <a:gd name="T78" fmla="*/ 640 w 795"/>
              <a:gd name="T79" fmla="*/ 954 h 1761"/>
              <a:gd name="T80" fmla="*/ 693 w 795"/>
              <a:gd name="T81" fmla="*/ 942 h 1761"/>
              <a:gd name="T82" fmla="*/ 766 w 795"/>
              <a:gd name="T83" fmla="*/ 872 h 1761"/>
              <a:gd name="T84" fmla="*/ 792 w 795"/>
              <a:gd name="T85" fmla="*/ 847 h 1761"/>
              <a:gd name="T86" fmla="*/ 738 w 795"/>
              <a:gd name="T87" fmla="*/ 736 h 1761"/>
              <a:gd name="T88" fmla="*/ 680 w 795"/>
              <a:gd name="T89" fmla="*/ 612 h 1761"/>
              <a:gd name="T90" fmla="*/ 591 w 795"/>
              <a:gd name="T91" fmla="*/ 582 h 1761"/>
              <a:gd name="T92" fmla="*/ 555 w 795"/>
              <a:gd name="T93" fmla="*/ 557 h 1761"/>
              <a:gd name="T94" fmla="*/ 586 w 795"/>
              <a:gd name="T95" fmla="*/ 482 h 1761"/>
              <a:gd name="T96" fmla="*/ 604 w 795"/>
              <a:gd name="T97" fmla="*/ 464 h 1761"/>
              <a:gd name="T98" fmla="*/ 599 w 795"/>
              <a:gd name="T99" fmla="*/ 427 h 1761"/>
              <a:gd name="T100" fmla="*/ 581 w 795"/>
              <a:gd name="T101" fmla="*/ 381 h 1761"/>
              <a:gd name="T102" fmla="*/ 545 w 795"/>
              <a:gd name="T103" fmla="*/ 381 h 1761"/>
              <a:gd name="T104" fmla="*/ 449 w 795"/>
              <a:gd name="T105" fmla="*/ 453 h 1761"/>
              <a:gd name="T106" fmla="*/ 457 w 795"/>
              <a:gd name="T107" fmla="*/ 485 h 1761"/>
              <a:gd name="T108" fmla="*/ 472 w 795"/>
              <a:gd name="T109" fmla="*/ 510 h 1761"/>
              <a:gd name="T110" fmla="*/ 488 w 795"/>
              <a:gd name="T111" fmla="*/ 550 h 1761"/>
              <a:gd name="T112" fmla="*/ 467 w 795"/>
              <a:gd name="T113" fmla="*/ 536 h 1761"/>
              <a:gd name="T114" fmla="*/ 429 w 795"/>
              <a:gd name="T115" fmla="*/ 468 h 17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95" h="1761">
                <a:moveTo>
                  <a:pt x="545" y="381"/>
                </a:moveTo>
                <a:lnTo>
                  <a:pt x="545" y="381"/>
                </a:lnTo>
                <a:lnTo>
                  <a:pt x="541" y="377"/>
                </a:lnTo>
                <a:lnTo>
                  <a:pt x="530" y="371"/>
                </a:lnTo>
                <a:lnTo>
                  <a:pt x="523" y="367"/>
                </a:lnTo>
                <a:lnTo>
                  <a:pt x="515" y="365"/>
                </a:lnTo>
                <a:lnTo>
                  <a:pt x="506" y="364"/>
                </a:lnTo>
                <a:lnTo>
                  <a:pt x="496" y="365"/>
                </a:lnTo>
                <a:lnTo>
                  <a:pt x="496" y="365"/>
                </a:lnTo>
                <a:lnTo>
                  <a:pt x="486" y="367"/>
                </a:lnTo>
                <a:lnTo>
                  <a:pt x="478" y="371"/>
                </a:lnTo>
                <a:lnTo>
                  <a:pt x="467" y="376"/>
                </a:lnTo>
                <a:lnTo>
                  <a:pt x="462" y="381"/>
                </a:lnTo>
                <a:lnTo>
                  <a:pt x="461" y="382"/>
                </a:lnTo>
                <a:lnTo>
                  <a:pt x="461" y="382"/>
                </a:lnTo>
                <a:lnTo>
                  <a:pt x="461" y="381"/>
                </a:lnTo>
                <a:lnTo>
                  <a:pt x="459" y="377"/>
                </a:lnTo>
                <a:lnTo>
                  <a:pt x="456" y="375"/>
                </a:lnTo>
                <a:lnTo>
                  <a:pt x="452" y="374"/>
                </a:lnTo>
                <a:lnTo>
                  <a:pt x="448" y="374"/>
                </a:lnTo>
                <a:lnTo>
                  <a:pt x="441" y="374"/>
                </a:lnTo>
                <a:lnTo>
                  <a:pt x="441" y="374"/>
                </a:lnTo>
                <a:lnTo>
                  <a:pt x="435" y="376"/>
                </a:lnTo>
                <a:lnTo>
                  <a:pt x="430" y="377"/>
                </a:lnTo>
                <a:lnTo>
                  <a:pt x="427" y="381"/>
                </a:lnTo>
                <a:lnTo>
                  <a:pt x="423" y="384"/>
                </a:lnTo>
                <a:lnTo>
                  <a:pt x="422" y="387"/>
                </a:lnTo>
                <a:lnTo>
                  <a:pt x="419" y="391"/>
                </a:lnTo>
                <a:lnTo>
                  <a:pt x="418" y="398"/>
                </a:lnTo>
                <a:lnTo>
                  <a:pt x="418" y="398"/>
                </a:lnTo>
                <a:lnTo>
                  <a:pt x="417" y="407"/>
                </a:lnTo>
                <a:lnTo>
                  <a:pt x="413" y="413"/>
                </a:lnTo>
                <a:lnTo>
                  <a:pt x="408" y="419"/>
                </a:lnTo>
                <a:lnTo>
                  <a:pt x="408" y="419"/>
                </a:lnTo>
                <a:lnTo>
                  <a:pt x="407" y="403"/>
                </a:lnTo>
                <a:lnTo>
                  <a:pt x="406" y="390"/>
                </a:lnTo>
                <a:lnTo>
                  <a:pt x="403" y="377"/>
                </a:lnTo>
                <a:lnTo>
                  <a:pt x="403" y="377"/>
                </a:lnTo>
                <a:lnTo>
                  <a:pt x="401" y="370"/>
                </a:lnTo>
                <a:lnTo>
                  <a:pt x="393" y="358"/>
                </a:lnTo>
                <a:lnTo>
                  <a:pt x="376" y="324"/>
                </a:lnTo>
                <a:lnTo>
                  <a:pt x="357" y="292"/>
                </a:lnTo>
                <a:lnTo>
                  <a:pt x="351" y="279"/>
                </a:lnTo>
                <a:lnTo>
                  <a:pt x="348" y="270"/>
                </a:lnTo>
                <a:lnTo>
                  <a:pt x="348" y="270"/>
                </a:lnTo>
                <a:lnTo>
                  <a:pt x="341" y="244"/>
                </a:lnTo>
                <a:lnTo>
                  <a:pt x="338" y="229"/>
                </a:lnTo>
                <a:lnTo>
                  <a:pt x="354" y="220"/>
                </a:lnTo>
                <a:lnTo>
                  <a:pt x="371" y="212"/>
                </a:lnTo>
                <a:lnTo>
                  <a:pt x="371" y="212"/>
                </a:lnTo>
                <a:lnTo>
                  <a:pt x="376" y="201"/>
                </a:lnTo>
                <a:lnTo>
                  <a:pt x="380" y="194"/>
                </a:lnTo>
                <a:lnTo>
                  <a:pt x="380" y="193"/>
                </a:lnTo>
                <a:lnTo>
                  <a:pt x="381" y="193"/>
                </a:lnTo>
                <a:lnTo>
                  <a:pt x="381" y="193"/>
                </a:lnTo>
                <a:lnTo>
                  <a:pt x="381" y="193"/>
                </a:lnTo>
                <a:lnTo>
                  <a:pt x="383" y="190"/>
                </a:lnTo>
                <a:lnTo>
                  <a:pt x="390" y="178"/>
                </a:lnTo>
                <a:lnTo>
                  <a:pt x="397" y="166"/>
                </a:lnTo>
                <a:lnTo>
                  <a:pt x="399" y="161"/>
                </a:lnTo>
                <a:lnTo>
                  <a:pt x="402" y="160"/>
                </a:lnTo>
                <a:lnTo>
                  <a:pt x="402" y="160"/>
                </a:lnTo>
                <a:lnTo>
                  <a:pt x="406" y="159"/>
                </a:lnTo>
                <a:lnTo>
                  <a:pt x="409" y="156"/>
                </a:lnTo>
                <a:lnTo>
                  <a:pt x="412" y="154"/>
                </a:lnTo>
                <a:lnTo>
                  <a:pt x="412" y="151"/>
                </a:lnTo>
                <a:lnTo>
                  <a:pt x="412" y="151"/>
                </a:lnTo>
                <a:lnTo>
                  <a:pt x="412" y="151"/>
                </a:lnTo>
                <a:lnTo>
                  <a:pt x="411" y="150"/>
                </a:lnTo>
                <a:lnTo>
                  <a:pt x="407" y="149"/>
                </a:lnTo>
                <a:lnTo>
                  <a:pt x="401" y="146"/>
                </a:lnTo>
                <a:lnTo>
                  <a:pt x="419" y="136"/>
                </a:lnTo>
                <a:lnTo>
                  <a:pt x="407" y="131"/>
                </a:lnTo>
                <a:lnTo>
                  <a:pt x="422" y="110"/>
                </a:lnTo>
                <a:lnTo>
                  <a:pt x="417" y="107"/>
                </a:lnTo>
                <a:lnTo>
                  <a:pt x="419" y="87"/>
                </a:lnTo>
                <a:lnTo>
                  <a:pt x="419" y="87"/>
                </a:lnTo>
                <a:lnTo>
                  <a:pt x="413" y="87"/>
                </a:lnTo>
                <a:lnTo>
                  <a:pt x="408" y="87"/>
                </a:lnTo>
                <a:lnTo>
                  <a:pt x="407" y="86"/>
                </a:lnTo>
                <a:lnTo>
                  <a:pt x="407" y="83"/>
                </a:lnTo>
                <a:lnTo>
                  <a:pt x="407" y="83"/>
                </a:lnTo>
                <a:lnTo>
                  <a:pt x="404" y="63"/>
                </a:lnTo>
                <a:lnTo>
                  <a:pt x="402" y="54"/>
                </a:lnTo>
                <a:lnTo>
                  <a:pt x="401" y="51"/>
                </a:lnTo>
                <a:lnTo>
                  <a:pt x="399" y="51"/>
                </a:lnTo>
                <a:lnTo>
                  <a:pt x="399" y="51"/>
                </a:lnTo>
                <a:lnTo>
                  <a:pt x="386" y="60"/>
                </a:lnTo>
                <a:lnTo>
                  <a:pt x="386" y="60"/>
                </a:lnTo>
                <a:lnTo>
                  <a:pt x="387" y="42"/>
                </a:lnTo>
                <a:lnTo>
                  <a:pt x="387" y="31"/>
                </a:lnTo>
                <a:lnTo>
                  <a:pt x="386" y="28"/>
                </a:lnTo>
                <a:lnTo>
                  <a:pt x="386" y="28"/>
                </a:lnTo>
                <a:lnTo>
                  <a:pt x="386" y="28"/>
                </a:lnTo>
                <a:lnTo>
                  <a:pt x="383" y="26"/>
                </a:lnTo>
                <a:lnTo>
                  <a:pt x="378" y="25"/>
                </a:lnTo>
                <a:lnTo>
                  <a:pt x="372" y="21"/>
                </a:lnTo>
                <a:lnTo>
                  <a:pt x="370" y="19"/>
                </a:lnTo>
                <a:lnTo>
                  <a:pt x="370" y="19"/>
                </a:lnTo>
                <a:lnTo>
                  <a:pt x="364" y="0"/>
                </a:lnTo>
                <a:lnTo>
                  <a:pt x="364" y="0"/>
                </a:lnTo>
                <a:lnTo>
                  <a:pt x="359" y="9"/>
                </a:lnTo>
                <a:lnTo>
                  <a:pt x="355" y="14"/>
                </a:lnTo>
                <a:lnTo>
                  <a:pt x="352" y="18"/>
                </a:lnTo>
                <a:lnTo>
                  <a:pt x="352" y="18"/>
                </a:lnTo>
                <a:lnTo>
                  <a:pt x="346" y="15"/>
                </a:lnTo>
                <a:lnTo>
                  <a:pt x="341" y="14"/>
                </a:lnTo>
                <a:lnTo>
                  <a:pt x="339" y="14"/>
                </a:lnTo>
                <a:lnTo>
                  <a:pt x="338" y="15"/>
                </a:lnTo>
                <a:lnTo>
                  <a:pt x="338" y="15"/>
                </a:lnTo>
                <a:lnTo>
                  <a:pt x="334" y="18"/>
                </a:lnTo>
                <a:lnTo>
                  <a:pt x="329" y="20"/>
                </a:lnTo>
                <a:lnTo>
                  <a:pt x="323" y="21"/>
                </a:lnTo>
                <a:lnTo>
                  <a:pt x="323" y="21"/>
                </a:lnTo>
                <a:lnTo>
                  <a:pt x="314" y="20"/>
                </a:lnTo>
                <a:lnTo>
                  <a:pt x="308" y="19"/>
                </a:lnTo>
                <a:lnTo>
                  <a:pt x="306" y="20"/>
                </a:lnTo>
                <a:lnTo>
                  <a:pt x="306" y="21"/>
                </a:lnTo>
                <a:lnTo>
                  <a:pt x="306" y="33"/>
                </a:lnTo>
                <a:lnTo>
                  <a:pt x="273" y="38"/>
                </a:lnTo>
                <a:lnTo>
                  <a:pt x="273" y="50"/>
                </a:lnTo>
                <a:lnTo>
                  <a:pt x="252" y="57"/>
                </a:lnTo>
                <a:lnTo>
                  <a:pt x="252" y="65"/>
                </a:lnTo>
                <a:lnTo>
                  <a:pt x="238" y="81"/>
                </a:lnTo>
                <a:lnTo>
                  <a:pt x="238" y="81"/>
                </a:lnTo>
                <a:lnTo>
                  <a:pt x="241" y="83"/>
                </a:lnTo>
                <a:lnTo>
                  <a:pt x="245" y="87"/>
                </a:lnTo>
                <a:lnTo>
                  <a:pt x="246" y="88"/>
                </a:lnTo>
                <a:lnTo>
                  <a:pt x="246" y="88"/>
                </a:lnTo>
                <a:lnTo>
                  <a:pt x="238" y="96"/>
                </a:lnTo>
                <a:lnTo>
                  <a:pt x="233" y="99"/>
                </a:lnTo>
                <a:lnTo>
                  <a:pt x="231" y="102"/>
                </a:lnTo>
                <a:lnTo>
                  <a:pt x="233" y="102"/>
                </a:lnTo>
                <a:lnTo>
                  <a:pt x="233" y="102"/>
                </a:lnTo>
                <a:lnTo>
                  <a:pt x="235" y="103"/>
                </a:lnTo>
                <a:lnTo>
                  <a:pt x="238" y="103"/>
                </a:lnTo>
                <a:lnTo>
                  <a:pt x="240" y="104"/>
                </a:lnTo>
                <a:lnTo>
                  <a:pt x="240" y="107"/>
                </a:lnTo>
                <a:lnTo>
                  <a:pt x="240" y="107"/>
                </a:lnTo>
                <a:lnTo>
                  <a:pt x="236" y="110"/>
                </a:lnTo>
                <a:lnTo>
                  <a:pt x="231" y="117"/>
                </a:lnTo>
                <a:lnTo>
                  <a:pt x="223" y="124"/>
                </a:lnTo>
                <a:lnTo>
                  <a:pt x="223" y="124"/>
                </a:lnTo>
                <a:lnTo>
                  <a:pt x="233" y="124"/>
                </a:lnTo>
                <a:lnTo>
                  <a:pt x="239" y="125"/>
                </a:lnTo>
                <a:lnTo>
                  <a:pt x="240" y="127"/>
                </a:lnTo>
                <a:lnTo>
                  <a:pt x="241" y="127"/>
                </a:lnTo>
                <a:lnTo>
                  <a:pt x="241" y="127"/>
                </a:lnTo>
                <a:lnTo>
                  <a:pt x="236" y="134"/>
                </a:lnTo>
                <a:lnTo>
                  <a:pt x="231" y="143"/>
                </a:lnTo>
                <a:lnTo>
                  <a:pt x="229" y="146"/>
                </a:lnTo>
                <a:lnTo>
                  <a:pt x="229" y="146"/>
                </a:lnTo>
                <a:lnTo>
                  <a:pt x="233" y="154"/>
                </a:lnTo>
                <a:lnTo>
                  <a:pt x="234" y="159"/>
                </a:lnTo>
                <a:lnTo>
                  <a:pt x="234" y="161"/>
                </a:lnTo>
                <a:lnTo>
                  <a:pt x="234" y="161"/>
                </a:lnTo>
                <a:lnTo>
                  <a:pt x="222" y="165"/>
                </a:lnTo>
                <a:lnTo>
                  <a:pt x="222" y="165"/>
                </a:lnTo>
                <a:lnTo>
                  <a:pt x="220" y="167"/>
                </a:lnTo>
                <a:lnTo>
                  <a:pt x="220" y="170"/>
                </a:lnTo>
                <a:lnTo>
                  <a:pt x="222" y="171"/>
                </a:lnTo>
                <a:lnTo>
                  <a:pt x="239" y="171"/>
                </a:lnTo>
                <a:lnTo>
                  <a:pt x="231" y="186"/>
                </a:lnTo>
                <a:lnTo>
                  <a:pt x="251" y="181"/>
                </a:lnTo>
                <a:lnTo>
                  <a:pt x="243" y="206"/>
                </a:lnTo>
                <a:lnTo>
                  <a:pt x="260" y="201"/>
                </a:lnTo>
                <a:lnTo>
                  <a:pt x="260" y="201"/>
                </a:lnTo>
                <a:lnTo>
                  <a:pt x="264" y="202"/>
                </a:lnTo>
                <a:lnTo>
                  <a:pt x="266" y="204"/>
                </a:lnTo>
                <a:lnTo>
                  <a:pt x="267" y="206"/>
                </a:lnTo>
                <a:lnTo>
                  <a:pt x="267" y="206"/>
                </a:lnTo>
                <a:lnTo>
                  <a:pt x="267" y="224"/>
                </a:lnTo>
                <a:lnTo>
                  <a:pt x="267" y="224"/>
                </a:lnTo>
                <a:lnTo>
                  <a:pt x="275" y="222"/>
                </a:lnTo>
                <a:lnTo>
                  <a:pt x="287" y="220"/>
                </a:lnTo>
                <a:lnTo>
                  <a:pt x="287" y="220"/>
                </a:lnTo>
                <a:lnTo>
                  <a:pt x="302" y="219"/>
                </a:lnTo>
                <a:lnTo>
                  <a:pt x="302" y="219"/>
                </a:lnTo>
                <a:lnTo>
                  <a:pt x="315" y="230"/>
                </a:lnTo>
                <a:lnTo>
                  <a:pt x="315" y="230"/>
                </a:lnTo>
                <a:lnTo>
                  <a:pt x="317" y="234"/>
                </a:lnTo>
                <a:lnTo>
                  <a:pt x="319" y="241"/>
                </a:lnTo>
                <a:lnTo>
                  <a:pt x="324" y="269"/>
                </a:lnTo>
                <a:lnTo>
                  <a:pt x="330" y="298"/>
                </a:lnTo>
                <a:lnTo>
                  <a:pt x="336" y="322"/>
                </a:lnTo>
                <a:lnTo>
                  <a:pt x="336" y="322"/>
                </a:lnTo>
                <a:lnTo>
                  <a:pt x="346" y="350"/>
                </a:lnTo>
                <a:lnTo>
                  <a:pt x="351" y="367"/>
                </a:lnTo>
                <a:lnTo>
                  <a:pt x="356" y="392"/>
                </a:lnTo>
                <a:lnTo>
                  <a:pt x="356" y="392"/>
                </a:lnTo>
                <a:lnTo>
                  <a:pt x="372" y="496"/>
                </a:lnTo>
                <a:lnTo>
                  <a:pt x="388" y="582"/>
                </a:lnTo>
                <a:lnTo>
                  <a:pt x="388" y="582"/>
                </a:lnTo>
                <a:lnTo>
                  <a:pt x="391" y="603"/>
                </a:lnTo>
                <a:lnTo>
                  <a:pt x="393" y="631"/>
                </a:lnTo>
                <a:lnTo>
                  <a:pt x="394" y="658"/>
                </a:lnTo>
                <a:lnTo>
                  <a:pt x="394" y="674"/>
                </a:lnTo>
                <a:lnTo>
                  <a:pt x="394" y="674"/>
                </a:lnTo>
                <a:lnTo>
                  <a:pt x="392" y="701"/>
                </a:lnTo>
                <a:lnTo>
                  <a:pt x="390" y="753"/>
                </a:lnTo>
                <a:lnTo>
                  <a:pt x="390" y="802"/>
                </a:lnTo>
                <a:lnTo>
                  <a:pt x="390" y="820"/>
                </a:lnTo>
                <a:lnTo>
                  <a:pt x="391" y="826"/>
                </a:lnTo>
                <a:lnTo>
                  <a:pt x="392" y="828"/>
                </a:lnTo>
                <a:lnTo>
                  <a:pt x="404" y="837"/>
                </a:lnTo>
                <a:lnTo>
                  <a:pt x="404" y="837"/>
                </a:lnTo>
                <a:lnTo>
                  <a:pt x="406" y="848"/>
                </a:lnTo>
                <a:lnTo>
                  <a:pt x="404" y="857"/>
                </a:lnTo>
                <a:lnTo>
                  <a:pt x="403" y="861"/>
                </a:lnTo>
                <a:lnTo>
                  <a:pt x="402" y="864"/>
                </a:lnTo>
                <a:lnTo>
                  <a:pt x="402" y="864"/>
                </a:lnTo>
                <a:lnTo>
                  <a:pt x="394" y="867"/>
                </a:lnTo>
                <a:lnTo>
                  <a:pt x="388" y="870"/>
                </a:lnTo>
                <a:lnTo>
                  <a:pt x="378" y="874"/>
                </a:lnTo>
                <a:lnTo>
                  <a:pt x="378" y="874"/>
                </a:lnTo>
                <a:lnTo>
                  <a:pt x="360" y="910"/>
                </a:lnTo>
                <a:lnTo>
                  <a:pt x="323" y="987"/>
                </a:lnTo>
                <a:lnTo>
                  <a:pt x="286" y="1064"/>
                </a:lnTo>
                <a:lnTo>
                  <a:pt x="275" y="1092"/>
                </a:lnTo>
                <a:lnTo>
                  <a:pt x="271" y="1099"/>
                </a:lnTo>
                <a:lnTo>
                  <a:pt x="271" y="1103"/>
                </a:lnTo>
                <a:lnTo>
                  <a:pt x="271" y="1103"/>
                </a:lnTo>
                <a:lnTo>
                  <a:pt x="275" y="1108"/>
                </a:lnTo>
                <a:lnTo>
                  <a:pt x="280" y="1111"/>
                </a:lnTo>
                <a:lnTo>
                  <a:pt x="286" y="1115"/>
                </a:lnTo>
                <a:lnTo>
                  <a:pt x="286" y="1115"/>
                </a:lnTo>
                <a:lnTo>
                  <a:pt x="280" y="1178"/>
                </a:lnTo>
                <a:lnTo>
                  <a:pt x="273" y="1229"/>
                </a:lnTo>
                <a:lnTo>
                  <a:pt x="270" y="1250"/>
                </a:lnTo>
                <a:lnTo>
                  <a:pt x="267" y="1265"/>
                </a:lnTo>
                <a:lnTo>
                  <a:pt x="267" y="1265"/>
                </a:lnTo>
                <a:lnTo>
                  <a:pt x="260" y="1281"/>
                </a:lnTo>
                <a:lnTo>
                  <a:pt x="247" y="1308"/>
                </a:lnTo>
                <a:lnTo>
                  <a:pt x="212" y="1381"/>
                </a:lnTo>
                <a:lnTo>
                  <a:pt x="192" y="1419"/>
                </a:lnTo>
                <a:lnTo>
                  <a:pt x="171" y="1456"/>
                </a:lnTo>
                <a:lnTo>
                  <a:pt x="152" y="1487"/>
                </a:lnTo>
                <a:lnTo>
                  <a:pt x="138" y="1510"/>
                </a:lnTo>
                <a:lnTo>
                  <a:pt x="138" y="1510"/>
                </a:lnTo>
                <a:lnTo>
                  <a:pt x="129" y="1519"/>
                </a:lnTo>
                <a:lnTo>
                  <a:pt x="120" y="1530"/>
                </a:lnTo>
                <a:lnTo>
                  <a:pt x="98" y="1553"/>
                </a:lnTo>
                <a:lnTo>
                  <a:pt x="47" y="1601"/>
                </a:lnTo>
                <a:lnTo>
                  <a:pt x="25" y="1623"/>
                </a:lnTo>
                <a:lnTo>
                  <a:pt x="15" y="1633"/>
                </a:lnTo>
                <a:lnTo>
                  <a:pt x="8" y="1643"/>
                </a:lnTo>
                <a:lnTo>
                  <a:pt x="3" y="1650"/>
                </a:lnTo>
                <a:lnTo>
                  <a:pt x="0" y="1658"/>
                </a:lnTo>
                <a:lnTo>
                  <a:pt x="0" y="1660"/>
                </a:lnTo>
                <a:lnTo>
                  <a:pt x="0" y="1662"/>
                </a:lnTo>
                <a:lnTo>
                  <a:pt x="2" y="1665"/>
                </a:lnTo>
                <a:lnTo>
                  <a:pt x="4" y="1666"/>
                </a:lnTo>
                <a:lnTo>
                  <a:pt x="4" y="1666"/>
                </a:lnTo>
                <a:lnTo>
                  <a:pt x="10" y="1669"/>
                </a:lnTo>
                <a:lnTo>
                  <a:pt x="15" y="1671"/>
                </a:lnTo>
                <a:lnTo>
                  <a:pt x="29" y="1672"/>
                </a:lnTo>
                <a:lnTo>
                  <a:pt x="42" y="1671"/>
                </a:lnTo>
                <a:lnTo>
                  <a:pt x="57" y="1669"/>
                </a:lnTo>
                <a:lnTo>
                  <a:pt x="72" y="1664"/>
                </a:lnTo>
                <a:lnTo>
                  <a:pt x="87" y="1659"/>
                </a:lnTo>
                <a:lnTo>
                  <a:pt x="115" y="1646"/>
                </a:lnTo>
                <a:lnTo>
                  <a:pt x="115" y="1646"/>
                </a:lnTo>
                <a:lnTo>
                  <a:pt x="139" y="1638"/>
                </a:lnTo>
                <a:lnTo>
                  <a:pt x="155" y="1632"/>
                </a:lnTo>
                <a:lnTo>
                  <a:pt x="162" y="1629"/>
                </a:lnTo>
                <a:lnTo>
                  <a:pt x="168" y="1625"/>
                </a:lnTo>
                <a:lnTo>
                  <a:pt x="173" y="1620"/>
                </a:lnTo>
                <a:lnTo>
                  <a:pt x="178" y="1613"/>
                </a:lnTo>
                <a:lnTo>
                  <a:pt x="178" y="1613"/>
                </a:lnTo>
                <a:lnTo>
                  <a:pt x="183" y="1606"/>
                </a:lnTo>
                <a:lnTo>
                  <a:pt x="186" y="1599"/>
                </a:lnTo>
                <a:lnTo>
                  <a:pt x="187" y="1587"/>
                </a:lnTo>
                <a:lnTo>
                  <a:pt x="189" y="1576"/>
                </a:lnTo>
                <a:lnTo>
                  <a:pt x="192" y="1570"/>
                </a:lnTo>
                <a:lnTo>
                  <a:pt x="197" y="1561"/>
                </a:lnTo>
                <a:lnTo>
                  <a:pt x="197" y="1561"/>
                </a:lnTo>
                <a:lnTo>
                  <a:pt x="201" y="1555"/>
                </a:lnTo>
                <a:lnTo>
                  <a:pt x="202" y="1549"/>
                </a:lnTo>
                <a:lnTo>
                  <a:pt x="204" y="1538"/>
                </a:lnTo>
                <a:lnTo>
                  <a:pt x="205" y="1530"/>
                </a:lnTo>
                <a:lnTo>
                  <a:pt x="209" y="1522"/>
                </a:lnTo>
                <a:lnTo>
                  <a:pt x="215" y="1509"/>
                </a:lnTo>
                <a:lnTo>
                  <a:pt x="226" y="1492"/>
                </a:lnTo>
                <a:lnTo>
                  <a:pt x="226" y="1492"/>
                </a:lnTo>
                <a:lnTo>
                  <a:pt x="288" y="1401"/>
                </a:lnTo>
                <a:lnTo>
                  <a:pt x="352" y="1309"/>
                </a:lnTo>
                <a:lnTo>
                  <a:pt x="352" y="1309"/>
                </a:lnTo>
                <a:lnTo>
                  <a:pt x="366" y="1288"/>
                </a:lnTo>
                <a:lnTo>
                  <a:pt x="378" y="1263"/>
                </a:lnTo>
                <a:lnTo>
                  <a:pt x="390" y="1239"/>
                </a:lnTo>
                <a:lnTo>
                  <a:pt x="401" y="1214"/>
                </a:lnTo>
                <a:lnTo>
                  <a:pt x="418" y="1173"/>
                </a:lnTo>
                <a:lnTo>
                  <a:pt x="424" y="1161"/>
                </a:lnTo>
                <a:lnTo>
                  <a:pt x="427" y="1157"/>
                </a:lnTo>
                <a:lnTo>
                  <a:pt x="428" y="1156"/>
                </a:lnTo>
                <a:lnTo>
                  <a:pt x="428" y="1156"/>
                </a:lnTo>
                <a:lnTo>
                  <a:pt x="445" y="1158"/>
                </a:lnTo>
                <a:lnTo>
                  <a:pt x="473" y="1164"/>
                </a:lnTo>
                <a:lnTo>
                  <a:pt x="513" y="1172"/>
                </a:lnTo>
                <a:lnTo>
                  <a:pt x="513" y="1172"/>
                </a:lnTo>
                <a:lnTo>
                  <a:pt x="525" y="1226"/>
                </a:lnTo>
                <a:lnTo>
                  <a:pt x="535" y="1268"/>
                </a:lnTo>
                <a:lnTo>
                  <a:pt x="538" y="1287"/>
                </a:lnTo>
                <a:lnTo>
                  <a:pt x="539" y="1299"/>
                </a:lnTo>
                <a:lnTo>
                  <a:pt x="539" y="1299"/>
                </a:lnTo>
                <a:lnTo>
                  <a:pt x="540" y="1309"/>
                </a:lnTo>
                <a:lnTo>
                  <a:pt x="541" y="1323"/>
                </a:lnTo>
                <a:lnTo>
                  <a:pt x="550" y="1357"/>
                </a:lnTo>
                <a:lnTo>
                  <a:pt x="559" y="1399"/>
                </a:lnTo>
                <a:lnTo>
                  <a:pt x="564" y="1420"/>
                </a:lnTo>
                <a:lnTo>
                  <a:pt x="566" y="1443"/>
                </a:lnTo>
                <a:lnTo>
                  <a:pt x="566" y="1443"/>
                </a:lnTo>
                <a:lnTo>
                  <a:pt x="586" y="1590"/>
                </a:lnTo>
                <a:lnTo>
                  <a:pt x="578" y="1607"/>
                </a:lnTo>
                <a:lnTo>
                  <a:pt x="578" y="1607"/>
                </a:lnTo>
                <a:lnTo>
                  <a:pt x="581" y="1639"/>
                </a:lnTo>
                <a:lnTo>
                  <a:pt x="583" y="1664"/>
                </a:lnTo>
                <a:lnTo>
                  <a:pt x="585" y="1682"/>
                </a:lnTo>
                <a:lnTo>
                  <a:pt x="585" y="1682"/>
                </a:lnTo>
                <a:lnTo>
                  <a:pt x="583" y="1693"/>
                </a:lnTo>
                <a:lnTo>
                  <a:pt x="581" y="1701"/>
                </a:lnTo>
                <a:lnTo>
                  <a:pt x="581" y="1704"/>
                </a:lnTo>
                <a:lnTo>
                  <a:pt x="582" y="1706"/>
                </a:lnTo>
                <a:lnTo>
                  <a:pt x="586" y="1708"/>
                </a:lnTo>
                <a:lnTo>
                  <a:pt x="591" y="1708"/>
                </a:lnTo>
                <a:lnTo>
                  <a:pt x="591" y="1708"/>
                </a:lnTo>
                <a:lnTo>
                  <a:pt x="601" y="1711"/>
                </a:lnTo>
                <a:lnTo>
                  <a:pt x="619" y="1718"/>
                </a:lnTo>
                <a:lnTo>
                  <a:pt x="671" y="1739"/>
                </a:lnTo>
                <a:lnTo>
                  <a:pt x="698" y="1749"/>
                </a:lnTo>
                <a:lnTo>
                  <a:pt x="723" y="1758"/>
                </a:lnTo>
                <a:lnTo>
                  <a:pt x="734" y="1760"/>
                </a:lnTo>
                <a:lnTo>
                  <a:pt x="744" y="1761"/>
                </a:lnTo>
                <a:lnTo>
                  <a:pt x="751" y="1761"/>
                </a:lnTo>
                <a:lnTo>
                  <a:pt x="756" y="1759"/>
                </a:lnTo>
                <a:lnTo>
                  <a:pt x="756" y="1759"/>
                </a:lnTo>
                <a:lnTo>
                  <a:pt x="771" y="1750"/>
                </a:lnTo>
                <a:lnTo>
                  <a:pt x="776" y="1745"/>
                </a:lnTo>
                <a:lnTo>
                  <a:pt x="779" y="1742"/>
                </a:lnTo>
                <a:lnTo>
                  <a:pt x="780" y="1737"/>
                </a:lnTo>
                <a:lnTo>
                  <a:pt x="779" y="1730"/>
                </a:lnTo>
                <a:lnTo>
                  <a:pt x="776" y="1724"/>
                </a:lnTo>
                <a:lnTo>
                  <a:pt x="770" y="1718"/>
                </a:lnTo>
                <a:lnTo>
                  <a:pt x="770" y="1718"/>
                </a:lnTo>
                <a:lnTo>
                  <a:pt x="763" y="1708"/>
                </a:lnTo>
                <a:lnTo>
                  <a:pt x="759" y="1703"/>
                </a:lnTo>
                <a:lnTo>
                  <a:pt x="751" y="1696"/>
                </a:lnTo>
                <a:lnTo>
                  <a:pt x="733" y="1677"/>
                </a:lnTo>
                <a:lnTo>
                  <a:pt x="733" y="1677"/>
                </a:lnTo>
                <a:lnTo>
                  <a:pt x="721" y="1665"/>
                </a:lnTo>
                <a:lnTo>
                  <a:pt x="711" y="1654"/>
                </a:lnTo>
                <a:lnTo>
                  <a:pt x="703" y="1644"/>
                </a:lnTo>
                <a:lnTo>
                  <a:pt x="698" y="1635"/>
                </a:lnTo>
                <a:lnTo>
                  <a:pt x="691" y="1622"/>
                </a:lnTo>
                <a:lnTo>
                  <a:pt x="685" y="1613"/>
                </a:lnTo>
                <a:lnTo>
                  <a:pt x="685" y="1613"/>
                </a:lnTo>
                <a:lnTo>
                  <a:pt x="682" y="1611"/>
                </a:lnTo>
                <a:lnTo>
                  <a:pt x="680" y="1611"/>
                </a:lnTo>
                <a:lnTo>
                  <a:pt x="676" y="1612"/>
                </a:lnTo>
                <a:lnTo>
                  <a:pt x="675" y="1612"/>
                </a:lnTo>
                <a:lnTo>
                  <a:pt x="674" y="1611"/>
                </a:lnTo>
                <a:lnTo>
                  <a:pt x="672" y="1607"/>
                </a:lnTo>
                <a:lnTo>
                  <a:pt x="670" y="1599"/>
                </a:lnTo>
                <a:lnTo>
                  <a:pt x="670" y="1599"/>
                </a:lnTo>
                <a:lnTo>
                  <a:pt x="669" y="1576"/>
                </a:lnTo>
                <a:lnTo>
                  <a:pt x="667" y="1543"/>
                </a:lnTo>
                <a:lnTo>
                  <a:pt x="667" y="1504"/>
                </a:lnTo>
                <a:lnTo>
                  <a:pt x="669" y="1465"/>
                </a:lnTo>
                <a:lnTo>
                  <a:pt x="669" y="1465"/>
                </a:lnTo>
                <a:lnTo>
                  <a:pt x="669" y="1445"/>
                </a:lnTo>
                <a:lnTo>
                  <a:pt x="666" y="1425"/>
                </a:lnTo>
                <a:lnTo>
                  <a:pt x="664" y="1405"/>
                </a:lnTo>
                <a:lnTo>
                  <a:pt x="661" y="1387"/>
                </a:lnTo>
                <a:lnTo>
                  <a:pt x="654" y="1351"/>
                </a:lnTo>
                <a:lnTo>
                  <a:pt x="651" y="1335"/>
                </a:lnTo>
                <a:lnTo>
                  <a:pt x="649" y="1319"/>
                </a:lnTo>
                <a:lnTo>
                  <a:pt x="649" y="1319"/>
                </a:lnTo>
                <a:lnTo>
                  <a:pt x="646" y="1277"/>
                </a:lnTo>
                <a:lnTo>
                  <a:pt x="644" y="1220"/>
                </a:lnTo>
                <a:lnTo>
                  <a:pt x="643" y="1151"/>
                </a:lnTo>
                <a:lnTo>
                  <a:pt x="643" y="1151"/>
                </a:lnTo>
                <a:lnTo>
                  <a:pt x="651" y="1151"/>
                </a:lnTo>
                <a:lnTo>
                  <a:pt x="669" y="1150"/>
                </a:lnTo>
                <a:lnTo>
                  <a:pt x="679" y="1148"/>
                </a:lnTo>
                <a:lnTo>
                  <a:pt x="687" y="1146"/>
                </a:lnTo>
                <a:lnTo>
                  <a:pt x="692" y="1142"/>
                </a:lnTo>
                <a:lnTo>
                  <a:pt x="693" y="1140"/>
                </a:lnTo>
                <a:lnTo>
                  <a:pt x="695" y="1137"/>
                </a:lnTo>
                <a:lnTo>
                  <a:pt x="695" y="1137"/>
                </a:lnTo>
                <a:lnTo>
                  <a:pt x="692" y="1129"/>
                </a:lnTo>
                <a:lnTo>
                  <a:pt x="687" y="1113"/>
                </a:lnTo>
                <a:lnTo>
                  <a:pt x="672" y="1072"/>
                </a:lnTo>
                <a:lnTo>
                  <a:pt x="651" y="1014"/>
                </a:lnTo>
                <a:lnTo>
                  <a:pt x="651" y="1014"/>
                </a:lnTo>
                <a:lnTo>
                  <a:pt x="644" y="982"/>
                </a:lnTo>
                <a:lnTo>
                  <a:pt x="640" y="962"/>
                </a:lnTo>
                <a:lnTo>
                  <a:pt x="639" y="956"/>
                </a:lnTo>
                <a:lnTo>
                  <a:pt x="639" y="954"/>
                </a:lnTo>
                <a:lnTo>
                  <a:pt x="640" y="954"/>
                </a:lnTo>
                <a:lnTo>
                  <a:pt x="640" y="954"/>
                </a:lnTo>
                <a:lnTo>
                  <a:pt x="641" y="956"/>
                </a:lnTo>
                <a:lnTo>
                  <a:pt x="646" y="956"/>
                </a:lnTo>
                <a:lnTo>
                  <a:pt x="658" y="953"/>
                </a:lnTo>
                <a:lnTo>
                  <a:pt x="670" y="952"/>
                </a:lnTo>
                <a:lnTo>
                  <a:pt x="674" y="952"/>
                </a:lnTo>
                <a:lnTo>
                  <a:pt x="677" y="952"/>
                </a:lnTo>
                <a:lnTo>
                  <a:pt x="677" y="952"/>
                </a:lnTo>
                <a:lnTo>
                  <a:pt x="680" y="951"/>
                </a:lnTo>
                <a:lnTo>
                  <a:pt x="685" y="949"/>
                </a:lnTo>
                <a:lnTo>
                  <a:pt x="693" y="942"/>
                </a:lnTo>
                <a:lnTo>
                  <a:pt x="704" y="930"/>
                </a:lnTo>
                <a:lnTo>
                  <a:pt x="730" y="927"/>
                </a:lnTo>
                <a:lnTo>
                  <a:pt x="750" y="880"/>
                </a:lnTo>
                <a:lnTo>
                  <a:pt x="750" y="880"/>
                </a:lnTo>
                <a:lnTo>
                  <a:pt x="756" y="883"/>
                </a:lnTo>
                <a:lnTo>
                  <a:pt x="761" y="882"/>
                </a:lnTo>
                <a:lnTo>
                  <a:pt x="763" y="880"/>
                </a:lnTo>
                <a:lnTo>
                  <a:pt x="765" y="879"/>
                </a:lnTo>
                <a:lnTo>
                  <a:pt x="765" y="879"/>
                </a:lnTo>
                <a:lnTo>
                  <a:pt x="766" y="872"/>
                </a:lnTo>
                <a:lnTo>
                  <a:pt x="769" y="862"/>
                </a:lnTo>
                <a:lnTo>
                  <a:pt x="770" y="854"/>
                </a:lnTo>
                <a:lnTo>
                  <a:pt x="771" y="852"/>
                </a:lnTo>
                <a:lnTo>
                  <a:pt x="774" y="852"/>
                </a:lnTo>
                <a:lnTo>
                  <a:pt x="774" y="852"/>
                </a:lnTo>
                <a:lnTo>
                  <a:pt x="779" y="854"/>
                </a:lnTo>
                <a:lnTo>
                  <a:pt x="782" y="854"/>
                </a:lnTo>
                <a:lnTo>
                  <a:pt x="786" y="854"/>
                </a:lnTo>
                <a:lnTo>
                  <a:pt x="790" y="852"/>
                </a:lnTo>
                <a:lnTo>
                  <a:pt x="792" y="847"/>
                </a:lnTo>
                <a:lnTo>
                  <a:pt x="793" y="840"/>
                </a:lnTo>
                <a:lnTo>
                  <a:pt x="795" y="828"/>
                </a:lnTo>
                <a:lnTo>
                  <a:pt x="795" y="828"/>
                </a:lnTo>
                <a:lnTo>
                  <a:pt x="793" y="821"/>
                </a:lnTo>
                <a:lnTo>
                  <a:pt x="790" y="812"/>
                </a:lnTo>
                <a:lnTo>
                  <a:pt x="786" y="804"/>
                </a:lnTo>
                <a:lnTo>
                  <a:pt x="781" y="794"/>
                </a:lnTo>
                <a:lnTo>
                  <a:pt x="767" y="774"/>
                </a:lnTo>
                <a:lnTo>
                  <a:pt x="753" y="754"/>
                </a:lnTo>
                <a:lnTo>
                  <a:pt x="738" y="736"/>
                </a:lnTo>
                <a:lnTo>
                  <a:pt x="724" y="721"/>
                </a:lnTo>
                <a:lnTo>
                  <a:pt x="712" y="707"/>
                </a:lnTo>
                <a:lnTo>
                  <a:pt x="729" y="684"/>
                </a:lnTo>
                <a:lnTo>
                  <a:pt x="729" y="684"/>
                </a:lnTo>
                <a:lnTo>
                  <a:pt x="725" y="676"/>
                </a:lnTo>
                <a:lnTo>
                  <a:pt x="714" y="659"/>
                </a:lnTo>
                <a:lnTo>
                  <a:pt x="698" y="636"/>
                </a:lnTo>
                <a:lnTo>
                  <a:pt x="690" y="623"/>
                </a:lnTo>
                <a:lnTo>
                  <a:pt x="680" y="612"/>
                </a:lnTo>
                <a:lnTo>
                  <a:pt x="680" y="612"/>
                </a:lnTo>
                <a:lnTo>
                  <a:pt x="670" y="603"/>
                </a:lnTo>
                <a:lnTo>
                  <a:pt x="660" y="596"/>
                </a:lnTo>
                <a:lnTo>
                  <a:pt x="651" y="592"/>
                </a:lnTo>
                <a:lnTo>
                  <a:pt x="644" y="590"/>
                </a:lnTo>
                <a:lnTo>
                  <a:pt x="638" y="589"/>
                </a:lnTo>
                <a:lnTo>
                  <a:pt x="632" y="589"/>
                </a:lnTo>
                <a:lnTo>
                  <a:pt x="622" y="587"/>
                </a:lnTo>
                <a:lnTo>
                  <a:pt x="622" y="587"/>
                </a:lnTo>
                <a:lnTo>
                  <a:pt x="602" y="584"/>
                </a:lnTo>
                <a:lnTo>
                  <a:pt x="591" y="582"/>
                </a:lnTo>
                <a:lnTo>
                  <a:pt x="581" y="581"/>
                </a:lnTo>
                <a:lnTo>
                  <a:pt x="581" y="581"/>
                </a:lnTo>
                <a:lnTo>
                  <a:pt x="566" y="580"/>
                </a:lnTo>
                <a:lnTo>
                  <a:pt x="559" y="579"/>
                </a:lnTo>
                <a:lnTo>
                  <a:pt x="559" y="579"/>
                </a:lnTo>
                <a:lnTo>
                  <a:pt x="556" y="575"/>
                </a:lnTo>
                <a:lnTo>
                  <a:pt x="555" y="570"/>
                </a:lnTo>
                <a:lnTo>
                  <a:pt x="555" y="564"/>
                </a:lnTo>
                <a:lnTo>
                  <a:pt x="555" y="564"/>
                </a:lnTo>
                <a:lnTo>
                  <a:pt x="555" y="557"/>
                </a:lnTo>
                <a:lnTo>
                  <a:pt x="556" y="548"/>
                </a:lnTo>
                <a:lnTo>
                  <a:pt x="559" y="537"/>
                </a:lnTo>
                <a:lnTo>
                  <a:pt x="559" y="537"/>
                </a:lnTo>
                <a:lnTo>
                  <a:pt x="571" y="519"/>
                </a:lnTo>
                <a:lnTo>
                  <a:pt x="580" y="505"/>
                </a:lnTo>
                <a:lnTo>
                  <a:pt x="583" y="498"/>
                </a:lnTo>
                <a:lnTo>
                  <a:pt x="585" y="494"/>
                </a:lnTo>
                <a:lnTo>
                  <a:pt x="585" y="494"/>
                </a:lnTo>
                <a:lnTo>
                  <a:pt x="585" y="487"/>
                </a:lnTo>
                <a:lnTo>
                  <a:pt x="586" y="482"/>
                </a:lnTo>
                <a:lnTo>
                  <a:pt x="587" y="480"/>
                </a:lnTo>
                <a:lnTo>
                  <a:pt x="587" y="480"/>
                </a:lnTo>
                <a:lnTo>
                  <a:pt x="588" y="481"/>
                </a:lnTo>
                <a:lnTo>
                  <a:pt x="591" y="481"/>
                </a:lnTo>
                <a:lnTo>
                  <a:pt x="592" y="481"/>
                </a:lnTo>
                <a:lnTo>
                  <a:pt x="595" y="480"/>
                </a:lnTo>
                <a:lnTo>
                  <a:pt x="597" y="477"/>
                </a:lnTo>
                <a:lnTo>
                  <a:pt x="599" y="473"/>
                </a:lnTo>
                <a:lnTo>
                  <a:pt x="599" y="473"/>
                </a:lnTo>
                <a:lnTo>
                  <a:pt x="604" y="464"/>
                </a:lnTo>
                <a:lnTo>
                  <a:pt x="608" y="454"/>
                </a:lnTo>
                <a:lnTo>
                  <a:pt x="609" y="447"/>
                </a:lnTo>
                <a:lnTo>
                  <a:pt x="609" y="444"/>
                </a:lnTo>
                <a:lnTo>
                  <a:pt x="607" y="442"/>
                </a:lnTo>
                <a:lnTo>
                  <a:pt x="607" y="442"/>
                </a:lnTo>
                <a:lnTo>
                  <a:pt x="601" y="437"/>
                </a:lnTo>
                <a:lnTo>
                  <a:pt x="598" y="437"/>
                </a:lnTo>
                <a:lnTo>
                  <a:pt x="598" y="437"/>
                </a:lnTo>
                <a:lnTo>
                  <a:pt x="599" y="432"/>
                </a:lnTo>
                <a:lnTo>
                  <a:pt x="599" y="427"/>
                </a:lnTo>
                <a:lnTo>
                  <a:pt x="599" y="421"/>
                </a:lnTo>
                <a:lnTo>
                  <a:pt x="599" y="421"/>
                </a:lnTo>
                <a:lnTo>
                  <a:pt x="596" y="408"/>
                </a:lnTo>
                <a:lnTo>
                  <a:pt x="593" y="398"/>
                </a:lnTo>
                <a:lnTo>
                  <a:pt x="593" y="398"/>
                </a:lnTo>
                <a:lnTo>
                  <a:pt x="592" y="393"/>
                </a:lnTo>
                <a:lnTo>
                  <a:pt x="590" y="388"/>
                </a:lnTo>
                <a:lnTo>
                  <a:pt x="586" y="385"/>
                </a:lnTo>
                <a:lnTo>
                  <a:pt x="581" y="381"/>
                </a:lnTo>
                <a:lnTo>
                  <a:pt x="581" y="381"/>
                </a:lnTo>
                <a:lnTo>
                  <a:pt x="574" y="376"/>
                </a:lnTo>
                <a:lnTo>
                  <a:pt x="569" y="372"/>
                </a:lnTo>
                <a:lnTo>
                  <a:pt x="569" y="372"/>
                </a:lnTo>
                <a:lnTo>
                  <a:pt x="560" y="371"/>
                </a:lnTo>
                <a:lnTo>
                  <a:pt x="555" y="371"/>
                </a:lnTo>
                <a:lnTo>
                  <a:pt x="555" y="371"/>
                </a:lnTo>
                <a:lnTo>
                  <a:pt x="551" y="376"/>
                </a:lnTo>
                <a:lnTo>
                  <a:pt x="548" y="380"/>
                </a:lnTo>
                <a:lnTo>
                  <a:pt x="545" y="381"/>
                </a:lnTo>
                <a:lnTo>
                  <a:pt x="545" y="381"/>
                </a:lnTo>
                <a:close/>
                <a:moveTo>
                  <a:pt x="431" y="463"/>
                </a:moveTo>
                <a:lnTo>
                  <a:pt x="431" y="463"/>
                </a:lnTo>
                <a:lnTo>
                  <a:pt x="440" y="452"/>
                </a:lnTo>
                <a:lnTo>
                  <a:pt x="444" y="448"/>
                </a:lnTo>
                <a:lnTo>
                  <a:pt x="446" y="448"/>
                </a:lnTo>
                <a:lnTo>
                  <a:pt x="446" y="448"/>
                </a:lnTo>
                <a:lnTo>
                  <a:pt x="448" y="449"/>
                </a:lnTo>
                <a:lnTo>
                  <a:pt x="448" y="450"/>
                </a:lnTo>
                <a:lnTo>
                  <a:pt x="449" y="453"/>
                </a:lnTo>
                <a:lnTo>
                  <a:pt x="449" y="453"/>
                </a:lnTo>
                <a:lnTo>
                  <a:pt x="449" y="461"/>
                </a:lnTo>
                <a:lnTo>
                  <a:pt x="449" y="461"/>
                </a:lnTo>
                <a:lnTo>
                  <a:pt x="450" y="465"/>
                </a:lnTo>
                <a:lnTo>
                  <a:pt x="451" y="468"/>
                </a:lnTo>
                <a:lnTo>
                  <a:pt x="455" y="471"/>
                </a:lnTo>
                <a:lnTo>
                  <a:pt x="455" y="471"/>
                </a:lnTo>
                <a:lnTo>
                  <a:pt x="455" y="476"/>
                </a:lnTo>
                <a:lnTo>
                  <a:pt x="456" y="482"/>
                </a:lnTo>
                <a:lnTo>
                  <a:pt x="456" y="482"/>
                </a:lnTo>
                <a:lnTo>
                  <a:pt x="457" y="485"/>
                </a:lnTo>
                <a:lnTo>
                  <a:pt x="459" y="486"/>
                </a:lnTo>
                <a:lnTo>
                  <a:pt x="461" y="487"/>
                </a:lnTo>
                <a:lnTo>
                  <a:pt x="461" y="487"/>
                </a:lnTo>
                <a:lnTo>
                  <a:pt x="461" y="490"/>
                </a:lnTo>
                <a:lnTo>
                  <a:pt x="461" y="491"/>
                </a:lnTo>
                <a:lnTo>
                  <a:pt x="462" y="492"/>
                </a:lnTo>
                <a:lnTo>
                  <a:pt x="462" y="492"/>
                </a:lnTo>
                <a:lnTo>
                  <a:pt x="465" y="496"/>
                </a:lnTo>
                <a:lnTo>
                  <a:pt x="467" y="500"/>
                </a:lnTo>
                <a:lnTo>
                  <a:pt x="472" y="510"/>
                </a:lnTo>
                <a:lnTo>
                  <a:pt x="472" y="510"/>
                </a:lnTo>
                <a:lnTo>
                  <a:pt x="477" y="518"/>
                </a:lnTo>
                <a:lnTo>
                  <a:pt x="481" y="526"/>
                </a:lnTo>
                <a:lnTo>
                  <a:pt x="481" y="526"/>
                </a:lnTo>
                <a:lnTo>
                  <a:pt x="482" y="528"/>
                </a:lnTo>
                <a:lnTo>
                  <a:pt x="485" y="531"/>
                </a:lnTo>
                <a:lnTo>
                  <a:pt x="487" y="533"/>
                </a:lnTo>
                <a:lnTo>
                  <a:pt x="488" y="537"/>
                </a:lnTo>
                <a:lnTo>
                  <a:pt x="488" y="537"/>
                </a:lnTo>
                <a:lnTo>
                  <a:pt x="488" y="550"/>
                </a:lnTo>
                <a:lnTo>
                  <a:pt x="487" y="558"/>
                </a:lnTo>
                <a:lnTo>
                  <a:pt x="487" y="558"/>
                </a:lnTo>
                <a:lnTo>
                  <a:pt x="481" y="555"/>
                </a:lnTo>
                <a:lnTo>
                  <a:pt x="477" y="552"/>
                </a:lnTo>
                <a:lnTo>
                  <a:pt x="475" y="548"/>
                </a:lnTo>
                <a:lnTo>
                  <a:pt x="475" y="548"/>
                </a:lnTo>
                <a:lnTo>
                  <a:pt x="475" y="545"/>
                </a:lnTo>
                <a:lnTo>
                  <a:pt x="475" y="543"/>
                </a:lnTo>
                <a:lnTo>
                  <a:pt x="473" y="540"/>
                </a:lnTo>
                <a:lnTo>
                  <a:pt x="467" y="536"/>
                </a:lnTo>
                <a:lnTo>
                  <a:pt x="467" y="536"/>
                </a:lnTo>
                <a:lnTo>
                  <a:pt x="450" y="521"/>
                </a:lnTo>
                <a:lnTo>
                  <a:pt x="440" y="518"/>
                </a:lnTo>
                <a:lnTo>
                  <a:pt x="436" y="511"/>
                </a:lnTo>
                <a:lnTo>
                  <a:pt x="433" y="500"/>
                </a:lnTo>
                <a:lnTo>
                  <a:pt x="433" y="500"/>
                </a:lnTo>
                <a:lnTo>
                  <a:pt x="431" y="495"/>
                </a:lnTo>
                <a:lnTo>
                  <a:pt x="429" y="485"/>
                </a:lnTo>
                <a:lnTo>
                  <a:pt x="428" y="473"/>
                </a:lnTo>
                <a:lnTo>
                  <a:pt x="429" y="468"/>
                </a:lnTo>
                <a:lnTo>
                  <a:pt x="431" y="463"/>
                </a:lnTo>
                <a:lnTo>
                  <a:pt x="431" y="46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id="{45B3E772-E66E-4732-9709-6BD31DF0322A}"/>
              </a:ext>
            </a:extLst>
          </p:cNvPr>
          <p:cNvSpPr>
            <a:spLocks noEditPoints="1"/>
          </p:cNvSpPr>
          <p:nvPr/>
        </p:nvSpPr>
        <p:spPr bwMode="auto">
          <a:xfrm>
            <a:off x="1269282" y="3729039"/>
            <a:ext cx="1374626" cy="2743200"/>
          </a:xfrm>
          <a:custGeom>
            <a:avLst/>
            <a:gdLst>
              <a:gd name="T0" fmla="*/ 434 w 909"/>
              <a:gd name="T1" fmla="*/ 762 h 1814"/>
              <a:gd name="T2" fmla="*/ 445 w 909"/>
              <a:gd name="T3" fmla="*/ 886 h 1814"/>
              <a:gd name="T4" fmla="*/ 353 w 909"/>
              <a:gd name="T5" fmla="*/ 1071 h 1814"/>
              <a:gd name="T6" fmla="*/ 403 w 909"/>
              <a:gd name="T7" fmla="*/ 1111 h 1814"/>
              <a:gd name="T8" fmla="*/ 441 w 909"/>
              <a:gd name="T9" fmla="*/ 1370 h 1814"/>
              <a:gd name="T10" fmla="*/ 563 w 909"/>
              <a:gd name="T11" fmla="*/ 1491 h 1814"/>
              <a:gd name="T12" fmla="*/ 621 w 909"/>
              <a:gd name="T13" fmla="*/ 1645 h 1814"/>
              <a:gd name="T14" fmla="*/ 648 w 909"/>
              <a:gd name="T15" fmla="*/ 1677 h 1814"/>
              <a:gd name="T16" fmla="*/ 620 w 909"/>
              <a:gd name="T17" fmla="*/ 1764 h 1814"/>
              <a:gd name="T18" fmla="*/ 637 w 909"/>
              <a:gd name="T19" fmla="*/ 1812 h 1814"/>
              <a:gd name="T20" fmla="*/ 765 w 909"/>
              <a:gd name="T21" fmla="*/ 1743 h 1814"/>
              <a:gd name="T22" fmla="*/ 750 w 909"/>
              <a:gd name="T23" fmla="*/ 1643 h 1814"/>
              <a:gd name="T24" fmla="*/ 753 w 909"/>
              <a:gd name="T25" fmla="*/ 1575 h 1814"/>
              <a:gd name="T26" fmla="*/ 681 w 909"/>
              <a:gd name="T27" fmla="*/ 1370 h 1814"/>
              <a:gd name="T28" fmla="*/ 777 w 909"/>
              <a:gd name="T29" fmla="*/ 1131 h 1814"/>
              <a:gd name="T30" fmla="*/ 740 w 909"/>
              <a:gd name="T31" fmla="*/ 1074 h 1814"/>
              <a:gd name="T32" fmla="*/ 702 w 909"/>
              <a:gd name="T33" fmla="*/ 1001 h 1814"/>
              <a:gd name="T34" fmla="*/ 636 w 909"/>
              <a:gd name="T35" fmla="*/ 861 h 1814"/>
              <a:gd name="T36" fmla="*/ 642 w 909"/>
              <a:gd name="T37" fmla="*/ 820 h 1814"/>
              <a:gd name="T38" fmla="*/ 676 w 909"/>
              <a:gd name="T39" fmla="*/ 718 h 1814"/>
              <a:gd name="T40" fmla="*/ 745 w 909"/>
              <a:gd name="T41" fmla="*/ 568 h 1814"/>
              <a:gd name="T42" fmla="*/ 766 w 909"/>
              <a:gd name="T43" fmla="*/ 374 h 1814"/>
              <a:gd name="T44" fmla="*/ 837 w 909"/>
              <a:gd name="T45" fmla="*/ 232 h 1814"/>
              <a:gd name="T46" fmla="*/ 908 w 909"/>
              <a:gd name="T47" fmla="*/ 170 h 1814"/>
              <a:gd name="T48" fmla="*/ 907 w 909"/>
              <a:gd name="T49" fmla="*/ 93 h 1814"/>
              <a:gd name="T50" fmla="*/ 891 w 909"/>
              <a:gd name="T51" fmla="*/ 23 h 1814"/>
              <a:gd name="T52" fmla="*/ 773 w 909"/>
              <a:gd name="T53" fmla="*/ 3 h 1814"/>
              <a:gd name="T54" fmla="*/ 731 w 909"/>
              <a:gd name="T55" fmla="*/ 19 h 1814"/>
              <a:gd name="T56" fmla="*/ 698 w 909"/>
              <a:gd name="T57" fmla="*/ 35 h 1814"/>
              <a:gd name="T58" fmla="*/ 690 w 909"/>
              <a:gd name="T59" fmla="*/ 98 h 1814"/>
              <a:gd name="T60" fmla="*/ 687 w 909"/>
              <a:gd name="T61" fmla="*/ 134 h 1814"/>
              <a:gd name="T62" fmla="*/ 713 w 909"/>
              <a:gd name="T63" fmla="*/ 214 h 1814"/>
              <a:gd name="T64" fmla="*/ 736 w 909"/>
              <a:gd name="T65" fmla="*/ 307 h 1814"/>
              <a:gd name="T66" fmla="*/ 677 w 909"/>
              <a:gd name="T67" fmla="*/ 449 h 1814"/>
              <a:gd name="T68" fmla="*/ 657 w 909"/>
              <a:gd name="T69" fmla="*/ 379 h 1814"/>
              <a:gd name="T70" fmla="*/ 687 w 909"/>
              <a:gd name="T71" fmla="*/ 334 h 1814"/>
              <a:gd name="T72" fmla="*/ 667 w 909"/>
              <a:gd name="T73" fmla="*/ 266 h 1814"/>
              <a:gd name="T74" fmla="*/ 611 w 909"/>
              <a:gd name="T75" fmla="*/ 313 h 1814"/>
              <a:gd name="T76" fmla="*/ 599 w 909"/>
              <a:gd name="T77" fmla="*/ 360 h 1814"/>
              <a:gd name="T78" fmla="*/ 518 w 909"/>
              <a:gd name="T79" fmla="*/ 391 h 1814"/>
              <a:gd name="T80" fmla="*/ 508 w 909"/>
              <a:gd name="T81" fmla="*/ 434 h 1814"/>
              <a:gd name="T82" fmla="*/ 521 w 909"/>
              <a:gd name="T83" fmla="*/ 529 h 1814"/>
              <a:gd name="T84" fmla="*/ 309 w 909"/>
              <a:gd name="T85" fmla="*/ 376 h 1814"/>
              <a:gd name="T86" fmla="*/ 253 w 909"/>
              <a:gd name="T87" fmla="*/ 249 h 1814"/>
              <a:gd name="T88" fmla="*/ 246 w 909"/>
              <a:gd name="T89" fmla="*/ 170 h 1814"/>
              <a:gd name="T90" fmla="*/ 185 w 909"/>
              <a:gd name="T91" fmla="*/ 80 h 1814"/>
              <a:gd name="T92" fmla="*/ 141 w 909"/>
              <a:gd name="T93" fmla="*/ 73 h 1814"/>
              <a:gd name="T94" fmla="*/ 89 w 909"/>
              <a:gd name="T95" fmla="*/ 93 h 1814"/>
              <a:gd name="T96" fmla="*/ 56 w 909"/>
              <a:gd name="T97" fmla="*/ 114 h 1814"/>
              <a:gd name="T98" fmla="*/ 39 w 909"/>
              <a:gd name="T99" fmla="*/ 156 h 1814"/>
              <a:gd name="T100" fmla="*/ 5 w 909"/>
              <a:gd name="T101" fmla="*/ 181 h 1814"/>
              <a:gd name="T102" fmla="*/ 16 w 909"/>
              <a:gd name="T103" fmla="*/ 241 h 1814"/>
              <a:gd name="T104" fmla="*/ 17 w 909"/>
              <a:gd name="T105" fmla="*/ 291 h 1814"/>
              <a:gd name="T106" fmla="*/ 59 w 909"/>
              <a:gd name="T107" fmla="*/ 325 h 1814"/>
              <a:gd name="T108" fmla="*/ 90 w 909"/>
              <a:gd name="T109" fmla="*/ 330 h 1814"/>
              <a:gd name="T110" fmla="*/ 131 w 909"/>
              <a:gd name="T111" fmla="*/ 317 h 1814"/>
              <a:gd name="T112" fmla="*/ 168 w 909"/>
              <a:gd name="T113" fmla="*/ 318 h 1814"/>
              <a:gd name="T114" fmla="*/ 275 w 909"/>
              <a:gd name="T115" fmla="*/ 419 h 1814"/>
              <a:gd name="T116" fmla="*/ 325 w 909"/>
              <a:gd name="T117" fmla="*/ 503 h 1814"/>
              <a:gd name="T118" fmla="*/ 432 w 909"/>
              <a:gd name="T119" fmla="*/ 600 h 1814"/>
              <a:gd name="T120" fmla="*/ 602 w 909"/>
              <a:gd name="T121" fmla="*/ 1371 h 1814"/>
              <a:gd name="T122" fmla="*/ 566 w 909"/>
              <a:gd name="T123" fmla="*/ 1373 h 1814"/>
              <a:gd name="T124" fmla="*/ 525 w 909"/>
              <a:gd name="T125" fmla="*/ 1265 h 18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09" h="1814">
                <a:moveTo>
                  <a:pt x="434" y="610"/>
                </a:moveTo>
                <a:lnTo>
                  <a:pt x="434" y="610"/>
                </a:lnTo>
                <a:lnTo>
                  <a:pt x="429" y="644"/>
                </a:lnTo>
                <a:lnTo>
                  <a:pt x="426" y="674"/>
                </a:lnTo>
                <a:lnTo>
                  <a:pt x="426" y="689"/>
                </a:lnTo>
                <a:lnTo>
                  <a:pt x="426" y="701"/>
                </a:lnTo>
                <a:lnTo>
                  <a:pt x="426" y="701"/>
                </a:lnTo>
                <a:lnTo>
                  <a:pt x="427" y="721"/>
                </a:lnTo>
                <a:lnTo>
                  <a:pt x="430" y="733"/>
                </a:lnTo>
                <a:lnTo>
                  <a:pt x="432" y="747"/>
                </a:lnTo>
                <a:lnTo>
                  <a:pt x="434" y="762"/>
                </a:lnTo>
                <a:lnTo>
                  <a:pt x="434" y="762"/>
                </a:lnTo>
                <a:lnTo>
                  <a:pt x="438" y="815"/>
                </a:lnTo>
                <a:lnTo>
                  <a:pt x="450" y="816"/>
                </a:lnTo>
                <a:lnTo>
                  <a:pt x="450" y="816"/>
                </a:lnTo>
                <a:lnTo>
                  <a:pt x="452" y="836"/>
                </a:lnTo>
                <a:lnTo>
                  <a:pt x="455" y="852"/>
                </a:lnTo>
                <a:lnTo>
                  <a:pt x="455" y="863"/>
                </a:lnTo>
                <a:lnTo>
                  <a:pt x="455" y="863"/>
                </a:lnTo>
                <a:lnTo>
                  <a:pt x="455" y="867"/>
                </a:lnTo>
                <a:lnTo>
                  <a:pt x="452" y="870"/>
                </a:lnTo>
                <a:lnTo>
                  <a:pt x="448" y="878"/>
                </a:lnTo>
                <a:lnTo>
                  <a:pt x="445" y="884"/>
                </a:lnTo>
                <a:lnTo>
                  <a:pt x="445" y="886"/>
                </a:lnTo>
                <a:lnTo>
                  <a:pt x="445" y="889"/>
                </a:lnTo>
                <a:lnTo>
                  <a:pt x="445" y="889"/>
                </a:lnTo>
                <a:lnTo>
                  <a:pt x="443" y="904"/>
                </a:lnTo>
                <a:lnTo>
                  <a:pt x="440" y="931"/>
                </a:lnTo>
                <a:lnTo>
                  <a:pt x="436" y="947"/>
                </a:lnTo>
                <a:lnTo>
                  <a:pt x="431" y="963"/>
                </a:lnTo>
                <a:lnTo>
                  <a:pt x="425" y="978"/>
                </a:lnTo>
                <a:lnTo>
                  <a:pt x="417" y="990"/>
                </a:lnTo>
                <a:lnTo>
                  <a:pt x="417" y="990"/>
                </a:lnTo>
                <a:lnTo>
                  <a:pt x="396" y="1016"/>
                </a:lnTo>
                <a:lnTo>
                  <a:pt x="372" y="1046"/>
                </a:lnTo>
                <a:lnTo>
                  <a:pt x="353" y="1071"/>
                </a:lnTo>
                <a:lnTo>
                  <a:pt x="348" y="1078"/>
                </a:lnTo>
                <a:lnTo>
                  <a:pt x="347" y="1080"/>
                </a:lnTo>
                <a:lnTo>
                  <a:pt x="348" y="1080"/>
                </a:lnTo>
                <a:lnTo>
                  <a:pt x="348" y="1080"/>
                </a:lnTo>
                <a:lnTo>
                  <a:pt x="354" y="1083"/>
                </a:lnTo>
                <a:lnTo>
                  <a:pt x="362" y="1085"/>
                </a:lnTo>
                <a:lnTo>
                  <a:pt x="368" y="1090"/>
                </a:lnTo>
                <a:lnTo>
                  <a:pt x="374" y="1097"/>
                </a:lnTo>
                <a:lnTo>
                  <a:pt x="374" y="1097"/>
                </a:lnTo>
                <a:lnTo>
                  <a:pt x="378" y="1100"/>
                </a:lnTo>
                <a:lnTo>
                  <a:pt x="384" y="1104"/>
                </a:lnTo>
                <a:lnTo>
                  <a:pt x="403" y="1111"/>
                </a:lnTo>
                <a:lnTo>
                  <a:pt x="426" y="1120"/>
                </a:lnTo>
                <a:lnTo>
                  <a:pt x="426" y="1120"/>
                </a:lnTo>
                <a:lnTo>
                  <a:pt x="425" y="1148"/>
                </a:lnTo>
                <a:lnTo>
                  <a:pt x="422" y="1214"/>
                </a:lnTo>
                <a:lnTo>
                  <a:pt x="422" y="1252"/>
                </a:lnTo>
                <a:lnTo>
                  <a:pt x="424" y="1288"/>
                </a:lnTo>
                <a:lnTo>
                  <a:pt x="427" y="1320"/>
                </a:lnTo>
                <a:lnTo>
                  <a:pt x="430" y="1333"/>
                </a:lnTo>
                <a:lnTo>
                  <a:pt x="432" y="1342"/>
                </a:lnTo>
                <a:lnTo>
                  <a:pt x="432" y="1342"/>
                </a:lnTo>
                <a:lnTo>
                  <a:pt x="438" y="1359"/>
                </a:lnTo>
                <a:lnTo>
                  <a:pt x="441" y="1370"/>
                </a:lnTo>
                <a:lnTo>
                  <a:pt x="446" y="1386"/>
                </a:lnTo>
                <a:lnTo>
                  <a:pt x="450" y="1391"/>
                </a:lnTo>
                <a:lnTo>
                  <a:pt x="453" y="1396"/>
                </a:lnTo>
                <a:lnTo>
                  <a:pt x="459" y="1399"/>
                </a:lnTo>
                <a:lnTo>
                  <a:pt x="468" y="1404"/>
                </a:lnTo>
                <a:lnTo>
                  <a:pt x="468" y="1404"/>
                </a:lnTo>
                <a:lnTo>
                  <a:pt x="478" y="1412"/>
                </a:lnTo>
                <a:lnTo>
                  <a:pt x="488" y="1419"/>
                </a:lnTo>
                <a:lnTo>
                  <a:pt x="510" y="1441"/>
                </a:lnTo>
                <a:lnTo>
                  <a:pt x="535" y="1465"/>
                </a:lnTo>
                <a:lnTo>
                  <a:pt x="548" y="1478"/>
                </a:lnTo>
                <a:lnTo>
                  <a:pt x="563" y="1491"/>
                </a:lnTo>
                <a:lnTo>
                  <a:pt x="563" y="1491"/>
                </a:lnTo>
                <a:lnTo>
                  <a:pt x="611" y="1527"/>
                </a:lnTo>
                <a:lnTo>
                  <a:pt x="624" y="1536"/>
                </a:lnTo>
                <a:lnTo>
                  <a:pt x="629" y="1543"/>
                </a:lnTo>
                <a:lnTo>
                  <a:pt x="629" y="1543"/>
                </a:lnTo>
                <a:lnTo>
                  <a:pt x="630" y="1557"/>
                </a:lnTo>
                <a:lnTo>
                  <a:pt x="630" y="1588"/>
                </a:lnTo>
                <a:lnTo>
                  <a:pt x="630" y="1604"/>
                </a:lnTo>
                <a:lnTo>
                  <a:pt x="629" y="1622"/>
                </a:lnTo>
                <a:lnTo>
                  <a:pt x="625" y="1635"/>
                </a:lnTo>
                <a:lnTo>
                  <a:pt x="624" y="1641"/>
                </a:lnTo>
                <a:lnTo>
                  <a:pt x="621" y="1645"/>
                </a:lnTo>
                <a:lnTo>
                  <a:pt x="621" y="1645"/>
                </a:lnTo>
                <a:lnTo>
                  <a:pt x="616" y="1653"/>
                </a:lnTo>
                <a:lnTo>
                  <a:pt x="613" y="1660"/>
                </a:lnTo>
                <a:lnTo>
                  <a:pt x="611" y="1665"/>
                </a:lnTo>
                <a:lnTo>
                  <a:pt x="610" y="1670"/>
                </a:lnTo>
                <a:lnTo>
                  <a:pt x="611" y="1674"/>
                </a:lnTo>
                <a:lnTo>
                  <a:pt x="615" y="1677"/>
                </a:lnTo>
                <a:lnTo>
                  <a:pt x="620" y="1679"/>
                </a:lnTo>
                <a:lnTo>
                  <a:pt x="626" y="1680"/>
                </a:lnTo>
                <a:lnTo>
                  <a:pt x="626" y="1680"/>
                </a:lnTo>
                <a:lnTo>
                  <a:pt x="639" y="1679"/>
                </a:lnTo>
                <a:lnTo>
                  <a:pt x="648" y="1677"/>
                </a:lnTo>
                <a:lnTo>
                  <a:pt x="657" y="1674"/>
                </a:lnTo>
                <a:lnTo>
                  <a:pt x="657" y="1674"/>
                </a:lnTo>
                <a:lnTo>
                  <a:pt x="658" y="1681"/>
                </a:lnTo>
                <a:lnTo>
                  <a:pt x="661" y="1696"/>
                </a:lnTo>
                <a:lnTo>
                  <a:pt x="661" y="1706"/>
                </a:lnTo>
                <a:lnTo>
                  <a:pt x="660" y="1716"/>
                </a:lnTo>
                <a:lnTo>
                  <a:pt x="656" y="1724"/>
                </a:lnTo>
                <a:lnTo>
                  <a:pt x="653" y="1728"/>
                </a:lnTo>
                <a:lnTo>
                  <a:pt x="651" y="1732"/>
                </a:lnTo>
                <a:lnTo>
                  <a:pt x="651" y="1732"/>
                </a:lnTo>
                <a:lnTo>
                  <a:pt x="632" y="1750"/>
                </a:lnTo>
                <a:lnTo>
                  <a:pt x="620" y="1764"/>
                </a:lnTo>
                <a:lnTo>
                  <a:pt x="610" y="1777"/>
                </a:lnTo>
                <a:lnTo>
                  <a:pt x="603" y="1790"/>
                </a:lnTo>
                <a:lnTo>
                  <a:pt x="600" y="1796"/>
                </a:lnTo>
                <a:lnTo>
                  <a:pt x="600" y="1802"/>
                </a:lnTo>
                <a:lnTo>
                  <a:pt x="600" y="1806"/>
                </a:lnTo>
                <a:lnTo>
                  <a:pt x="603" y="1810"/>
                </a:lnTo>
                <a:lnTo>
                  <a:pt x="608" y="1812"/>
                </a:lnTo>
                <a:lnTo>
                  <a:pt x="614" y="1814"/>
                </a:lnTo>
                <a:lnTo>
                  <a:pt x="614" y="1814"/>
                </a:lnTo>
                <a:lnTo>
                  <a:pt x="623" y="1814"/>
                </a:lnTo>
                <a:lnTo>
                  <a:pt x="630" y="1813"/>
                </a:lnTo>
                <a:lnTo>
                  <a:pt x="637" y="1812"/>
                </a:lnTo>
                <a:lnTo>
                  <a:pt x="646" y="1810"/>
                </a:lnTo>
                <a:lnTo>
                  <a:pt x="661" y="1803"/>
                </a:lnTo>
                <a:lnTo>
                  <a:pt x="676" y="1795"/>
                </a:lnTo>
                <a:lnTo>
                  <a:pt x="702" y="1777"/>
                </a:lnTo>
                <a:lnTo>
                  <a:pt x="714" y="1770"/>
                </a:lnTo>
                <a:lnTo>
                  <a:pt x="725" y="1765"/>
                </a:lnTo>
                <a:lnTo>
                  <a:pt x="725" y="1765"/>
                </a:lnTo>
                <a:lnTo>
                  <a:pt x="742" y="1759"/>
                </a:lnTo>
                <a:lnTo>
                  <a:pt x="750" y="1755"/>
                </a:lnTo>
                <a:lnTo>
                  <a:pt x="756" y="1751"/>
                </a:lnTo>
                <a:lnTo>
                  <a:pt x="761" y="1748"/>
                </a:lnTo>
                <a:lnTo>
                  <a:pt x="765" y="1743"/>
                </a:lnTo>
                <a:lnTo>
                  <a:pt x="767" y="1738"/>
                </a:lnTo>
                <a:lnTo>
                  <a:pt x="768" y="1732"/>
                </a:lnTo>
                <a:lnTo>
                  <a:pt x="768" y="1732"/>
                </a:lnTo>
                <a:lnTo>
                  <a:pt x="771" y="1719"/>
                </a:lnTo>
                <a:lnTo>
                  <a:pt x="771" y="1708"/>
                </a:lnTo>
                <a:lnTo>
                  <a:pt x="769" y="1700"/>
                </a:lnTo>
                <a:lnTo>
                  <a:pt x="767" y="1688"/>
                </a:lnTo>
                <a:lnTo>
                  <a:pt x="767" y="1688"/>
                </a:lnTo>
                <a:lnTo>
                  <a:pt x="763" y="1675"/>
                </a:lnTo>
                <a:lnTo>
                  <a:pt x="757" y="1660"/>
                </a:lnTo>
                <a:lnTo>
                  <a:pt x="750" y="1643"/>
                </a:lnTo>
                <a:lnTo>
                  <a:pt x="750" y="1643"/>
                </a:lnTo>
                <a:lnTo>
                  <a:pt x="757" y="1635"/>
                </a:lnTo>
                <a:lnTo>
                  <a:pt x="763" y="1629"/>
                </a:lnTo>
                <a:lnTo>
                  <a:pt x="766" y="1625"/>
                </a:lnTo>
                <a:lnTo>
                  <a:pt x="766" y="1625"/>
                </a:lnTo>
                <a:lnTo>
                  <a:pt x="767" y="1618"/>
                </a:lnTo>
                <a:lnTo>
                  <a:pt x="766" y="1612"/>
                </a:lnTo>
                <a:lnTo>
                  <a:pt x="763" y="1604"/>
                </a:lnTo>
                <a:lnTo>
                  <a:pt x="763" y="1604"/>
                </a:lnTo>
                <a:lnTo>
                  <a:pt x="761" y="1598"/>
                </a:lnTo>
                <a:lnTo>
                  <a:pt x="758" y="1595"/>
                </a:lnTo>
                <a:lnTo>
                  <a:pt x="756" y="1587"/>
                </a:lnTo>
                <a:lnTo>
                  <a:pt x="753" y="1575"/>
                </a:lnTo>
                <a:lnTo>
                  <a:pt x="753" y="1575"/>
                </a:lnTo>
                <a:lnTo>
                  <a:pt x="745" y="1528"/>
                </a:lnTo>
                <a:lnTo>
                  <a:pt x="739" y="1501"/>
                </a:lnTo>
                <a:lnTo>
                  <a:pt x="735" y="1487"/>
                </a:lnTo>
                <a:lnTo>
                  <a:pt x="731" y="1475"/>
                </a:lnTo>
                <a:lnTo>
                  <a:pt x="731" y="1475"/>
                </a:lnTo>
                <a:lnTo>
                  <a:pt x="725" y="1462"/>
                </a:lnTo>
                <a:lnTo>
                  <a:pt x="718" y="1447"/>
                </a:lnTo>
                <a:lnTo>
                  <a:pt x="700" y="1415"/>
                </a:lnTo>
                <a:lnTo>
                  <a:pt x="693" y="1401"/>
                </a:lnTo>
                <a:lnTo>
                  <a:pt x="686" y="1384"/>
                </a:lnTo>
                <a:lnTo>
                  <a:pt x="681" y="1370"/>
                </a:lnTo>
                <a:lnTo>
                  <a:pt x="678" y="1357"/>
                </a:lnTo>
                <a:lnTo>
                  <a:pt x="678" y="1357"/>
                </a:lnTo>
                <a:lnTo>
                  <a:pt x="678" y="1339"/>
                </a:lnTo>
                <a:lnTo>
                  <a:pt x="679" y="1310"/>
                </a:lnTo>
                <a:lnTo>
                  <a:pt x="686" y="1239"/>
                </a:lnTo>
                <a:lnTo>
                  <a:pt x="693" y="1146"/>
                </a:lnTo>
                <a:lnTo>
                  <a:pt x="693" y="1146"/>
                </a:lnTo>
                <a:lnTo>
                  <a:pt x="724" y="1142"/>
                </a:lnTo>
                <a:lnTo>
                  <a:pt x="748" y="1139"/>
                </a:lnTo>
                <a:lnTo>
                  <a:pt x="766" y="1135"/>
                </a:lnTo>
                <a:lnTo>
                  <a:pt x="766" y="1135"/>
                </a:lnTo>
                <a:lnTo>
                  <a:pt x="777" y="1131"/>
                </a:lnTo>
                <a:lnTo>
                  <a:pt x="782" y="1130"/>
                </a:lnTo>
                <a:lnTo>
                  <a:pt x="784" y="1127"/>
                </a:lnTo>
                <a:lnTo>
                  <a:pt x="786" y="1125"/>
                </a:lnTo>
                <a:lnTo>
                  <a:pt x="784" y="1121"/>
                </a:lnTo>
                <a:lnTo>
                  <a:pt x="782" y="1116"/>
                </a:lnTo>
                <a:lnTo>
                  <a:pt x="776" y="1111"/>
                </a:lnTo>
                <a:lnTo>
                  <a:pt x="776" y="1111"/>
                </a:lnTo>
                <a:lnTo>
                  <a:pt x="762" y="1101"/>
                </a:lnTo>
                <a:lnTo>
                  <a:pt x="751" y="1092"/>
                </a:lnTo>
                <a:lnTo>
                  <a:pt x="746" y="1087"/>
                </a:lnTo>
                <a:lnTo>
                  <a:pt x="742" y="1080"/>
                </a:lnTo>
                <a:lnTo>
                  <a:pt x="740" y="1074"/>
                </a:lnTo>
                <a:lnTo>
                  <a:pt x="737" y="1068"/>
                </a:lnTo>
                <a:lnTo>
                  <a:pt x="737" y="1068"/>
                </a:lnTo>
                <a:lnTo>
                  <a:pt x="737" y="1062"/>
                </a:lnTo>
                <a:lnTo>
                  <a:pt x="737" y="1058"/>
                </a:lnTo>
                <a:lnTo>
                  <a:pt x="740" y="1053"/>
                </a:lnTo>
                <a:lnTo>
                  <a:pt x="741" y="1051"/>
                </a:lnTo>
                <a:lnTo>
                  <a:pt x="740" y="1047"/>
                </a:lnTo>
                <a:lnTo>
                  <a:pt x="736" y="1042"/>
                </a:lnTo>
                <a:lnTo>
                  <a:pt x="731" y="1036"/>
                </a:lnTo>
                <a:lnTo>
                  <a:pt x="731" y="1036"/>
                </a:lnTo>
                <a:lnTo>
                  <a:pt x="709" y="1011"/>
                </a:lnTo>
                <a:lnTo>
                  <a:pt x="702" y="1001"/>
                </a:lnTo>
                <a:lnTo>
                  <a:pt x="693" y="990"/>
                </a:lnTo>
                <a:lnTo>
                  <a:pt x="693" y="990"/>
                </a:lnTo>
                <a:lnTo>
                  <a:pt x="684" y="975"/>
                </a:lnTo>
                <a:lnTo>
                  <a:pt x="676" y="958"/>
                </a:lnTo>
                <a:lnTo>
                  <a:pt x="662" y="932"/>
                </a:lnTo>
                <a:lnTo>
                  <a:pt x="662" y="932"/>
                </a:lnTo>
                <a:lnTo>
                  <a:pt x="657" y="917"/>
                </a:lnTo>
                <a:lnTo>
                  <a:pt x="655" y="910"/>
                </a:lnTo>
                <a:lnTo>
                  <a:pt x="655" y="910"/>
                </a:lnTo>
                <a:lnTo>
                  <a:pt x="648" y="890"/>
                </a:lnTo>
                <a:lnTo>
                  <a:pt x="642" y="874"/>
                </a:lnTo>
                <a:lnTo>
                  <a:pt x="636" y="861"/>
                </a:lnTo>
                <a:lnTo>
                  <a:pt x="636" y="861"/>
                </a:lnTo>
                <a:lnTo>
                  <a:pt x="632" y="853"/>
                </a:lnTo>
                <a:lnTo>
                  <a:pt x="630" y="847"/>
                </a:lnTo>
                <a:lnTo>
                  <a:pt x="630" y="841"/>
                </a:lnTo>
                <a:lnTo>
                  <a:pt x="630" y="831"/>
                </a:lnTo>
                <a:lnTo>
                  <a:pt x="630" y="831"/>
                </a:lnTo>
                <a:lnTo>
                  <a:pt x="631" y="826"/>
                </a:lnTo>
                <a:lnTo>
                  <a:pt x="632" y="823"/>
                </a:lnTo>
                <a:lnTo>
                  <a:pt x="634" y="822"/>
                </a:lnTo>
                <a:lnTo>
                  <a:pt x="636" y="821"/>
                </a:lnTo>
                <a:lnTo>
                  <a:pt x="640" y="821"/>
                </a:lnTo>
                <a:lnTo>
                  <a:pt x="642" y="820"/>
                </a:lnTo>
                <a:lnTo>
                  <a:pt x="642" y="816"/>
                </a:lnTo>
                <a:lnTo>
                  <a:pt x="642" y="816"/>
                </a:lnTo>
                <a:lnTo>
                  <a:pt x="645" y="806"/>
                </a:lnTo>
                <a:lnTo>
                  <a:pt x="646" y="795"/>
                </a:lnTo>
                <a:lnTo>
                  <a:pt x="646" y="795"/>
                </a:lnTo>
                <a:lnTo>
                  <a:pt x="646" y="788"/>
                </a:lnTo>
                <a:lnTo>
                  <a:pt x="646" y="781"/>
                </a:lnTo>
                <a:lnTo>
                  <a:pt x="652" y="765"/>
                </a:lnTo>
                <a:lnTo>
                  <a:pt x="652" y="765"/>
                </a:lnTo>
                <a:lnTo>
                  <a:pt x="658" y="751"/>
                </a:lnTo>
                <a:lnTo>
                  <a:pt x="666" y="734"/>
                </a:lnTo>
                <a:lnTo>
                  <a:pt x="676" y="718"/>
                </a:lnTo>
                <a:lnTo>
                  <a:pt x="676" y="718"/>
                </a:lnTo>
                <a:lnTo>
                  <a:pt x="678" y="704"/>
                </a:lnTo>
                <a:lnTo>
                  <a:pt x="686" y="670"/>
                </a:lnTo>
                <a:lnTo>
                  <a:pt x="692" y="652"/>
                </a:lnTo>
                <a:lnTo>
                  <a:pt x="699" y="632"/>
                </a:lnTo>
                <a:lnTo>
                  <a:pt x="708" y="615"/>
                </a:lnTo>
                <a:lnTo>
                  <a:pt x="713" y="607"/>
                </a:lnTo>
                <a:lnTo>
                  <a:pt x="718" y="600"/>
                </a:lnTo>
                <a:lnTo>
                  <a:pt x="718" y="600"/>
                </a:lnTo>
                <a:lnTo>
                  <a:pt x="729" y="589"/>
                </a:lnTo>
                <a:lnTo>
                  <a:pt x="737" y="578"/>
                </a:lnTo>
                <a:lnTo>
                  <a:pt x="745" y="568"/>
                </a:lnTo>
                <a:lnTo>
                  <a:pt x="750" y="558"/>
                </a:lnTo>
                <a:lnTo>
                  <a:pt x="755" y="549"/>
                </a:lnTo>
                <a:lnTo>
                  <a:pt x="757" y="543"/>
                </a:lnTo>
                <a:lnTo>
                  <a:pt x="757" y="537"/>
                </a:lnTo>
                <a:lnTo>
                  <a:pt x="756" y="534"/>
                </a:lnTo>
                <a:lnTo>
                  <a:pt x="756" y="534"/>
                </a:lnTo>
                <a:lnTo>
                  <a:pt x="737" y="518"/>
                </a:lnTo>
                <a:lnTo>
                  <a:pt x="737" y="518"/>
                </a:lnTo>
                <a:lnTo>
                  <a:pt x="750" y="456"/>
                </a:lnTo>
                <a:lnTo>
                  <a:pt x="758" y="407"/>
                </a:lnTo>
                <a:lnTo>
                  <a:pt x="766" y="374"/>
                </a:lnTo>
                <a:lnTo>
                  <a:pt x="766" y="374"/>
                </a:lnTo>
                <a:lnTo>
                  <a:pt x="773" y="345"/>
                </a:lnTo>
                <a:lnTo>
                  <a:pt x="782" y="308"/>
                </a:lnTo>
                <a:lnTo>
                  <a:pt x="792" y="262"/>
                </a:lnTo>
                <a:lnTo>
                  <a:pt x="792" y="262"/>
                </a:lnTo>
                <a:lnTo>
                  <a:pt x="811" y="251"/>
                </a:lnTo>
                <a:lnTo>
                  <a:pt x="825" y="244"/>
                </a:lnTo>
                <a:lnTo>
                  <a:pt x="830" y="241"/>
                </a:lnTo>
                <a:lnTo>
                  <a:pt x="832" y="241"/>
                </a:lnTo>
                <a:lnTo>
                  <a:pt x="832" y="241"/>
                </a:lnTo>
                <a:lnTo>
                  <a:pt x="834" y="241"/>
                </a:lnTo>
                <a:lnTo>
                  <a:pt x="835" y="239"/>
                </a:lnTo>
                <a:lnTo>
                  <a:pt x="837" y="232"/>
                </a:lnTo>
                <a:lnTo>
                  <a:pt x="841" y="220"/>
                </a:lnTo>
                <a:lnTo>
                  <a:pt x="857" y="219"/>
                </a:lnTo>
                <a:lnTo>
                  <a:pt x="862" y="199"/>
                </a:lnTo>
                <a:lnTo>
                  <a:pt x="878" y="197"/>
                </a:lnTo>
                <a:lnTo>
                  <a:pt x="883" y="186"/>
                </a:lnTo>
                <a:lnTo>
                  <a:pt x="883" y="186"/>
                </a:lnTo>
                <a:lnTo>
                  <a:pt x="888" y="185"/>
                </a:lnTo>
                <a:lnTo>
                  <a:pt x="893" y="183"/>
                </a:lnTo>
                <a:lnTo>
                  <a:pt x="895" y="182"/>
                </a:lnTo>
                <a:lnTo>
                  <a:pt x="895" y="182"/>
                </a:lnTo>
                <a:lnTo>
                  <a:pt x="903" y="175"/>
                </a:lnTo>
                <a:lnTo>
                  <a:pt x="908" y="170"/>
                </a:lnTo>
                <a:lnTo>
                  <a:pt x="909" y="166"/>
                </a:lnTo>
                <a:lnTo>
                  <a:pt x="909" y="166"/>
                </a:lnTo>
                <a:lnTo>
                  <a:pt x="909" y="162"/>
                </a:lnTo>
                <a:lnTo>
                  <a:pt x="908" y="156"/>
                </a:lnTo>
                <a:lnTo>
                  <a:pt x="907" y="149"/>
                </a:lnTo>
                <a:lnTo>
                  <a:pt x="907" y="143"/>
                </a:lnTo>
                <a:lnTo>
                  <a:pt x="907" y="143"/>
                </a:lnTo>
                <a:lnTo>
                  <a:pt x="907" y="110"/>
                </a:lnTo>
                <a:lnTo>
                  <a:pt x="907" y="110"/>
                </a:lnTo>
                <a:lnTo>
                  <a:pt x="908" y="104"/>
                </a:lnTo>
                <a:lnTo>
                  <a:pt x="908" y="99"/>
                </a:lnTo>
                <a:lnTo>
                  <a:pt x="907" y="93"/>
                </a:lnTo>
                <a:lnTo>
                  <a:pt x="907" y="93"/>
                </a:lnTo>
                <a:lnTo>
                  <a:pt x="905" y="91"/>
                </a:lnTo>
                <a:lnTo>
                  <a:pt x="905" y="88"/>
                </a:lnTo>
                <a:lnTo>
                  <a:pt x="907" y="82"/>
                </a:lnTo>
                <a:lnTo>
                  <a:pt x="908" y="76"/>
                </a:lnTo>
                <a:lnTo>
                  <a:pt x="909" y="71"/>
                </a:lnTo>
                <a:lnTo>
                  <a:pt x="909" y="71"/>
                </a:lnTo>
                <a:lnTo>
                  <a:pt x="908" y="39"/>
                </a:lnTo>
                <a:lnTo>
                  <a:pt x="893" y="23"/>
                </a:lnTo>
                <a:lnTo>
                  <a:pt x="893" y="23"/>
                </a:lnTo>
                <a:lnTo>
                  <a:pt x="892" y="21"/>
                </a:lnTo>
                <a:lnTo>
                  <a:pt x="891" y="23"/>
                </a:lnTo>
                <a:lnTo>
                  <a:pt x="888" y="24"/>
                </a:lnTo>
                <a:lnTo>
                  <a:pt x="888" y="24"/>
                </a:lnTo>
                <a:lnTo>
                  <a:pt x="884" y="29"/>
                </a:lnTo>
                <a:lnTo>
                  <a:pt x="867" y="21"/>
                </a:lnTo>
                <a:lnTo>
                  <a:pt x="867" y="21"/>
                </a:lnTo>
                <a:lnTo>
                  <a:pt x="857" y="26"/>
                </a:lnTo>
                <a:lnTo>
                  <a:pt x="857" y="26"/>
                </a:lnTo>
                <a:lnTo>
                  <a:pt x="850" y="24"/>
                </a:lnTo>
                <a:lnTo>
                  <a:pt x="836" y="19"/>
                </a:lnTo>
                <a:lnTo>
                  <a:pt x="816" y="9"/>
                </a:lnTo>
                <a:lnTo>
                  <a:pt x="805" y="5"/>
                </a:lnTo>
                <a:lnTo>
                  <a:pt x="773" y="3"/>
                </a:lnTo>
                <a:lnTo>
                  <a:pt x="773" y="3"/>
                </a:lnTo>
                <a:lnTo>
                  <a:pt x="768" y="2"/>
                </a:lnTo>
                <a:lnTo>
                  <a:pt x="766" y="0"/>
                </a:lnTo>
                <a:lnTo>
                  <a:pt x="765" y="0"/>
                </a:lnTo>
                <a:lnTo>
                  <a:pt x="763" y="2"/>
                </a:lnTo>
                <a:lnTo>
                  <a:pt x="763" y="2"/>
                </a:lnTo>
                <a:lnTo>
                  <a:pt x="762" y="4"/>
                </a:lnTo>
                <a:lnTo>
                  <a:pt x="760" y="8"/>
                </a:lnTo>
                <a:lnTo>
                  <a:pt x="756" y="10"/>
                </a:lnTo>
                <a:lnTo>
                  <a:pt x="736" y="13"/>
                </a:lnTo>
                <a:lnTo>
                  <a:pt x="736" y="13"/>
                </a:lnTo>
                <a:lnTo>
                  <a:pt x="731" y="19"/>
                </a:lnTo>
                <a:lnTo>
                  <a:pt x="727" y="23"/>
                </a:lnTo>
                <a:lnTo>
                  <a:pt x="725" y="24"/>
                </a:lnTo>
                <a:lnTo>
                  <a:pt x="725" y="24"/>
                </a:lnTo>
                <a:lnTo>
                  <a:pt x="714" y="21"/>
                </a:lnTo>
                <a:lnTo>
                  <a:pt x="707" y="21"/>
                </a:lnTo>
                <a:lnTo>
                  <a:pt x="704" y="21"/>
                </a:lnTo>
                <a:lnTo>
                  <a:pt x="703" y="23"/>
                </a:lnTo>
                <a:lnTo>
                  <a:pt x="703" y="23"/>
                </a:lnTo>
                <a:lnTo>
                  <a:pt x="698" y="29"/>
                </a:lnTo>
                <a:lnTo>
                  <a:pt x="697" y="31"/>
                </a:lnTo>
                <a:lnTo>
                  <a:pt x="698" y="35"/>
                </a:lnTo>
                <a:lnTo>
                  <a:pt x="698" y="35"/>
                </a:lnTo>
                <a:lnTo>
                  <a:pt x="700" y="42"/>
                </a:lnTo>
                <a:lnTo>
                  <a:pt x="686" y="34"/>
                </a:lnTo>
                <a:lnTo>
                  <a:pt x="686" y="34"/>
                </a:lnTo>
                <a:lnTo>
                  <a:pt x="686" y="41"/>
                </a:lnTo>
                <a:lnTo>
                  <a:pt x="686" y="47"/>
                </a:lnTo>
                <a:lnTo>
                  <a:pt x="687" y="51"/>
                </a:lnTo>
                <a:lnTo>
                  <a:pt x="687" y="51"/>
                </a:lnTo>
                <a:lnTo>
                  <a:pt x="700" y="80"/>
                </a:lnTo>
                <a:lnTo>
                  <a:pt x="684" y="81"/>
                </a:lnTo>
                <a:lnTo>
                  <a:pt x="695" y="98"/>
                </a:lnTo>
                <a:lnTo>
                  <a:pt x="695" y="98"/>
                </a:lnTo>
                <a:lnTo>
                  <a:pt x="690" y="98"/>
                </a:lnTo>
                <a:lnTo>
                  <a:pt x="688" y="99"/>
                </a:lnTo>
                <a:lnTo>
                  <a:pt x="687" y="102"/>
                </a:lnTo>
                <a:lnTo>
                  <a:pt x="687" y="102"/>
                </a:lnTo>
                <a:lnTo>
                  <a:pt x="688" y="104"/>
                </a:lnTo>
                <a:lnTo>
                  <a:pt x="692" y="109"/>
                </a:lnTo>
                <a:lnTo>
                  <a:pt x="694" y="115"/>
                </a:lnTo>
                <a:lnTo>
                  <a:pt x="697" y="120"/>
                </a:lnTo>
                <a:lnTo>
                  <a:pt x="697" y="120"/>
                </a:lnTo>
                <a:lnTo>
                  <a:pt x="695" y="124"/>
                </a:lnTo>
                <a:lnTo>
                  <a:pt x="694" y="125"/>
                </a:lnTo>
                <a:lnTo>
                  <a:pt x="690" y="129"/>
                </a:lnTo>
                <a:lnTo>
                  <a:pt x="687" y="134"/>
                </a:lnTo>
                <a:lnTo>
                  <a:pt x="686" y="136"/>
                </a:lnTo>
                <a:lnTo>
                  <a:pt x="686" y="140"/>
                </a:lnTo>
                <a:lnTo>
                  <a:pt x="686" y="140"/>
                </a:lnTo>
                <a:lnTo>
                  <a:pt x="687" y="154"/>
                </a:lnTo>
                <a:lnTo>
                  <a:pt x="689" y="166"/>
                </a:lnTo>
                <a:lnTo>
                  <a:pt x="689" y="166"/>
                </a:lnTo>
                <a:lnTo>
                  <a:pt x="690" y="177"/>
                </a:lnTo>
                <a:lnTo>
                  <a:pt x="690" y="180"/>
                </a:lnTo>
                <a:lnTo>
                  <a:pt x="703" y="201"/>
                </a:lnTo>
                <a:lnTo>
                  <a:pt x="703" y="201"/>
                </a:lnTo>
                <a:lnTo>
                  <a:pt x="708" y="209"/>
                </a:lnTo>
                <a:lnTo>
                  <a:pt x="713" y="214"/>
                </a:lnTo>
                <a:lnTo>
                  <a:pt x="716" y="218"/>
                </a:lnTo>
                <a:lnTo>
                  <a:pt x="716" y="218"/>
                </a:lnTo>
                <a:lnTo>
                  <a:pt x="721" y="224"/>
                </a:lnTo>
                <a:lnTo>
                  <a:pt x="729" y="234"/>
                </a:lnTo>
                <a:lnTo>
                  <a:pt x="737" y="249"/>
                </a:lnTo>
                <a:lnTo>
                  <a:pt x="746" y="257"/>
                </a:lnTo>
                <a:lnTo>
                  <a:pt x="746" y="257"/>
                </a:lnTo>
                <a:lnTo>
                  <a:pt x="744" y="277"/>
                </a:lnTo>
                <a:lnTo>
                  <a:pt x="741" y="295"/>
                </a:lnTo>
                <a:lnTo>
                  <a:pt x="739" y="302"/>
                </a:lnTo>
                <a:lnTo>
                  <a:pt x="736" y="307"/>
                </a:lnTo>
                <a:lnTo>
                  <a:pt x="736" y="307"/>
                </a:lnTo>
                <a:lnTo>
                  <a:pt x="729" y="323"/>
                </a:lnTo>
                <a:lnTo>
                  <a:pt x="718" y="348"/>
                </a:lnTo>
                <a:lnTo>
                  <a:pt x="708" y="374"/>
                </a:lnTo>
                <a:lnTo>
                  <a:pt x="705" y="385"/>
                </a:lnTo>
                <a:lnTo>
                  <a:pt x="703" y="395"/>
                </a:lnTo>
                <a:lnTo>
                  <a:pt x="703" y="395"/>
                </a:lnTo>
                <a:lnTo>
                  <a:pt x="698" y="416"/>
                </a:lnTo>
                <a:lnTo>
                  <a:pt x="689" y="442"/>
                </a:lnTo>
                <a:lnTo>
                  <a:pt x="682" y="464"/>
                </a:lnTo>
                <a:lnTo>
                  <a:pt x="678" y="473"/>
                </a:lnTo>
                <a:lnTo>
                  <a:pt x="678" y="473"/>
                </a:lnTo>
                <a:lnTo>
                  <a:pt x="677" y="449"/>
                </a:lnTo>
                <a:lnTo>
                  <a:pt x="676" y="429"/>
                </a:lnTo>
                <a:lnTo>
                  <a:pt x="674" y="419"/>
                </a:lnTo>
                <a:lnTo>
                  <a:pt x="672" y="409"/>
                </a:lnTo>
                <a:lnTo>
                  <a:pt x="672" y="409"/>
                </a:lnTo>
                <a:lnTo>
                  <a:pt x="668" y="402"/>
                </a:lnTo>
                <a:lnTo>
                  <a:pt x="665" y="395"/>
                </a:lnTo>
                <a:lnTo>
                  <a:pt x="658" y="385"/>
                </a:lnTo>
                <a:lnTo>
                  <a:pt x="653" y="380"/>
                </a:lnTo>
                <a:lnTo>
                  <a:pt x="651" y="377"/>
                </a:lnTo>
                <a:lnTo>
                  <a:pt x="651" y="377"/>
                </a:lnTo>
                <a:lnTo>
                  <a:pt x="652" y="379"/>
                </a:lnTo>
                <a:lnTo>
                  <a:pt x="657" y="379"/>
                </a:lnTo>
                <a:lnTo>
                  <a:pt x="661" y="377"/>
                </a:lnTo>
                <a:lnTo>
                  <a:pt x="665" y="376"/>
                </a:lnTo>
                <a:lnTo>
                  <a:pt x="668" y="372"/>
                </a:lnTo>
                <a:lnTo>
                  <a:pt x="673" y="367"/>
                </a:lnTo>
                <a:lnTo>
                  <a:pt x="673" y="367"/>
                </a:lnTo>
                <a:lnTo>
                  <a:pt x="681" y="356"/>
                </a:lnTo>
                <a:lnTo>
                  <a:pt x="687" y="348"/>
                </a:lnTo>
                <a:lnTo>
                  <a:pt x="688" y="344"/>
                </a:lnTo>
                <a:lnTo>
                  <a:pt x="688" y="342"/>
                </a:lnTo>
                <a:lnTo>
                  <a:pt x="688" y="338"/>
                </a:lnTo>
                <a:lnTo>
                  <a:pt x="687" y="334"/>
                </a:lnTo>
                <a:lnTo>
                  <a:pt x="687" y="334"/>
                </a:lnTo>
                <a:lnTo>
                  <a:pt x="684" y="328"/>
                </a:lnTo>
                <a:lnTo>
                  <a:pt x="682" y="322"/>
                </a:lnTo>
                <a:lnTo>
                  <a:pt x="681" y="314"/>
                </a:lnTo>
                <a:lnTo>
                  <a:pt x="682" y="306"/>
                </a:lnTo>
                <a:lnTo>
                  <a:pt x="682" y="306"/>
                </a:lnTo>
                <a:lnTo>
                  <a:pt x="688" y="286"/>
                </a:lnTo>
                <a:lnTo>
                  <a:pt x="683" y="287"/>
                </a:lnTo>
                <a:lnTo>
                  <a:pt x="684" y="267"/>
                </a:lnTo>
                <a:lnTo>
                  <a:pt x="676" y="272"/>
                </a:lnTo>
                <a:lnTo>
                  <a:pt x="669" y="264"/>
                </a:lnTo>
                <a:lnTo>
                  <a:pt x="669" y="264"/>
                </a:lnTo>
                <a:lnTo>
                  <a:pt x="667" y="266"/>
                </a:lnTo>
                <a:lnTo>
                  <a:pt x="661" y="272"/>
                </a:lnTo>
                <a:lnTo>
                  <a:pt x="652" y="280"/>
                </a:lnTo>
                <a:lnTo>
                  <a:pt x="647" y="282"/>
                </a:lnTo>
                <a:lnTo>
                  <a:pt x="642" y="285"/>
                </a:lnTo>
                <a:lnTo>
                  <a:pt x="642" y="285"/>
                </a:lnTo>
                <a:lnTo>
                  <a:pt x="637" y="286"/>
                </a:lnTo>
                <a:lnTo>
                  <a:pt x="632" y="288"/>
                </a:lnTo>
                <a:lnTo>
                  <a:pt x="627" y="292"/>
                </a:lnTo>
                <a:lnTo>
                  <a:pt x="623" y="296"/>
                </a:lnTo>
                <a:lnTo>
                  <a:pt x="618" y="301"/>
                </a:lnTo>
                <a:lnTo>
                  <a:pt x="614" y="307"/>
                </a:lnTo>
                <a:lnTo>
                  <a:pt x="611" y="313"/>
                </a:lnTo>
                <a:lnTo>
                  <a:pt x="609" y="319"/>
                </a:lnTo>
                <a:lnTo>
                  <a:pt x="609" y="319"/>
                </a:lnTo>
                <a:lnTo>
                  <a:pt x="606" y="340"/>
                </a:lnTo>
                <a:lnTo>
                  <a:pt x="599" y="330"/>
                </a:lnTo>
                <a:lnTo>
                  <a:pt x="599" y="330"/>
                </a:lnTo>
                <a:lnTo>
                  <a:pt x="602" y="339"/>
                </a:lnTo>
                <a:lnTo>
                  <a:pt x="604" y="346"/>
                </a:lnTo>
                <a:lnTo>
                  <a:pt x="605" y="353"/>
                </a:lnTo>
                <a:lnTo>
                  <a:pt x="605" y="353"/>
                </a:lnTo>
                <a:lnTo>
                  <a:pt x="604" y="355"/>
                </a:lnTo>
                <a:lnTo>
                  <a:pt x="603" y="358"/>
                </a:lnTo>
                <a:lnTo>
                  <a:pt x="599" y="360"/>
                </a:lnTo>
                <a:lnTo>
                  <a:pt x="592" y="364"/>
                </a:lnTo>
                <a:lnTo>
                  <a:pt x="592" y="364"/>
                </a:lnTo>
                <a:lnTo>
                  <a:pt x="582" y="366"/>
                </a:lnTo>
                <a:lnTo>
                  <a:pt x="571" y="367"/>
                </a:lnTo>
                <a:lnTo>
                  <a:pt x="558" y="369"/>
                </a:lnTo>
                <a:lnTo>
                  <a:pt x="558" y="369"/>
                </a:lnTo>
                <a:lnTo>
                  <a:pt x="540" y="369"/>
                </a:lnTo>
                <a:lnTo>
                  <a:pt x="534" y="370"/>
                </a:lnTo>
                <a:lnTo>
                  <a:pt x="530" y="372"/>
                </a:lnTo>
                <a:lnTo>
                  <a:pt x="530" y="372"/>
                </a:lnTo>
                <a:lnTo>
                  <a:pt x="524" y="380"/>
                </a:lnTo>
                <a:lnTo>
                  <a:pt x="518" y="391"/>
                </a:lnTo>
                <a:lnTo>
                  <a:pt x="518" y="391"/>
                </a:lnTo>
                <a:lnTo>
                  <a:pt x="515" y="395"/>
                </a:lnTo>
                <a:lnTo>
                  <a:pt x="513" y="397"/>
                </a:lnTo>
                <a:lnTo>
                  <a:pt x="509" y="401"/>
                </a:lnTo>
                <a:lnTo>
                  <a:pt x="509" y="401"/>
                </a:lnTo>
                <a:lnTo>
                  <a:pt x="508" y="402"/>
                </a:lnTo>
                <a:lnTo>
                  <a:pt x="505" y="402"/>
                </a:lnTo>
                <a:lnTo>
                  <a:pt x="505" y="403"/>
                </a:lnTo>
                <a:lnTo>
                  <a:pt x="505" y="409"/>
                </a:lnTo>
                <a:lnTo>
                  <a:pt x="505" y="409"/>
                </a:lnTo>
                <a:lnTo>
                  <a:pt x="506" y="427"/>
                </a:lnTo>
                <a:lnTo>
                  <a:pt x="508" y="434"/>
                </a:lnTo>
                <a:lnTo>
                  <a:pt x="508" y="434"/>
                </a:lnTo>
                <a:lnTo>
                  <a:pt x="509" y="440"/>
                </a:lnTo>
                <a:lnTo>
                  <a:pt x="509" y="448"/>
                </a:lnTo>
                <a:lnTo>
                  <a:pt x="509" y="448"/>
                </a:lnTo>
                <a:lnTo>
                  <a:pt x="510" y="469"/>
                </a:lnTo>
                <a:lnTo>
                  <a:pt x="510" y="469"/>
                </a:lnTo>
                <a:lnTo>
                  <a:pt x="511" y="479"/>
                </a:lnTo>
                <a:lnTo>
                  <a:pt x="514" y="489"/>
                </a:lnTo>
                <a:lnTo>
                  <a:pt x="514" y="489"/>
                </a:lnTo>
                <a:lnTo>
                  <a:pt x="516" y="497"/>
                </a:lnTo>
                <a:lnTo>
                  <a:pt x="519" y="511"/>
                </a:lnTo>
                <a:lnTo>
                  <a:pt x="521" y="529"/>
                </a:lnTo>
                <a:lnTo>
                  <a:pt x="521" y="529"/>
                </a:lnTo>
                <a:lnTo>
                  <a:pt x="477" y="506"/>
                </a:lnTo>
                <a:lnTo>
                  <a:pt x="445" y="489"/>
                </a:lnTo>
                <a:lnTo>
                  <a:pt x="424" y="476"/>
                </a:lnTo>
                <a:lnTo>
                  <a:pt x="424" y="476"/>
                </a:lnTo>
                <a:lnTo>
                  <a:pt x="388" y="448"/>
                </a:lnTo>
                <a:lnTo>
                  <a:pt x="366" y="429"/>
                </a:lnTo>
                <a:lnTo>
                  <a:pt x="350" y="414"/>
                </a:lnTo>
                <a:lnTo>
                  <a:pt x="350" y="414"/>
                </a:lnTo>
                <a:lnTo>
                  <a:pt x="330" y="397"/>
                </a:lnTo>
                <a:lnTo>
                  <a:pt x="309" y="376"/>
                </a:lnTo>
                <a:lnTo>
                  <a:pt x="309" y="376"/>
                </a:lnTo>
                <a:lnTo>
                  <a:pt x="278" y="344"/>
                </a:lnTo>
                <a:lnTo>
                  <a:pt x="259" y="327"/>
                </a:lnTo>
                <a:lnTo>
                  <a:pt x="231" y="288"/>
                </a:lnTo>
                <a:lnTo>
                  <a:pt x="231" y="288"/>
                </a:lnTo>
                <a:lnTo>
                  <a:pt x="243" y="277"/>
                </a:lnTo>
                <a:lnTo>
                  <a:pt x="251" y="269"/>
                </a:lnTo>
                <a:lnTo>
                  <a:pt x="252" y="265"/>
                </a:lnTo>
                <a:lnTo>
                  <a:pt x="252" y="262"/>
                </a:lnTo>
                <a:lnTo>
                  <a:pt x="252" y="262"/>
                </a:lnTo>
                <a:lnTo>
                  <a:pt x="251" y="260"/>
                </a:lnTo>
                <a:lnTo>
                  <a:pt x="252" y="256"/>
                </a:lnTo>
                <a:lnTo>
                  <a:pt x="253" y="249"/>
                </a:lnTo>
                <a:lnTo>
                  <a:pt x="257" y="240"/>
                </a:lnTo>
                <a:lnTo>
                  <a:pt x="257" y="236"/>
                </a:lnTo>
                <a:lnTo>
                  <a:pt x="257" y="234"/>
                </a:lnTo>
                <a:lnTo>
                  <a:pt x="257" y="234"/>
                </a:lnTo>
                <a:lnTo>
                  <a:pt x="256" y="218"/>
                </a:lnTo>
                <a:lnTo>
                  <a:pt x="256" y="209"/>
                </a:lnTo>
                <a:lnTo>
                  <a:pt x="254" y="187"/>
                </a:lnTo>
                <a:lnTo>
                  <a:pt x="254" y="187"/>
                </a:lnTo>
                <a:lnTo>
                  <a:pt x="253" y="186"/>
                </a:lnTo>
                <a:lnTo>
                  <a:pt x="252" y="185"/>
                </a:lnTo>
                <a:lnTo>
                  <a:pt x="248" y="178"/>
                </a:lnTo>
                <a:lnTo>
                  <a:pt x="246" y="170"/>
                </a:lnTo>
                <a:lnTo>
                  <a:pt x="246" y="170"/>
                </a:lnTo>
                <a:lnTo>
                  <a:pt x="241" y="159"/>
                </a:lnTo>
                <a:lnTo>
                  <a:pt x="235" y="148"/>
                </a:lnTo>
                <a:lnTo>
                  <a:pt x="227" y="135"/>
                </a:lnTo>
                <a:lnTo>
                  <a:pt x="224" y="109"/>
                </a:lnTo>
                <a:lnTo>
                  <a:pt x="210" y="102"/>
                </a:lnTo>
                <a:lnTo>
                  <a:pt x="210" y="102"/>
                </a:lnTo>
                <a:lnTo>
                  <a:pt x="205" y="91"/>
                </a:lnTo>
                <a:lnTo>
                  <a:pt x="205" y="91"/>
                </a:lnTo>
                <a:lnTo>
                  <a:pt x="200" y="87"/>
                </a:lnTo>
                <a:lnTo>
                  <a:pt x="193" y="82"/>
                </a:lnTo>
                <a:lnTo>
                  <a:pt x="185" y="80"/>
                </a:lnTo>
                <a:lnTo>
                  <a:pt x="179" y="78"/>
                </a:lnTo>
                <a:lnTo>
                  <a:pt x="179" y="78"/>
                </a:lnTo>
                <a:lnTo>
                  <a:pt x="173" y="77"/>
                </a:lnTo>
                <a:lnTo>
                  <a:pt x="163" y="75"/>
                </a:lnTo>
                <a:lnTo>
                  <a:pt x="151" y="72"/>
                </a:lnTo>
                <a:lnTo>
                  <a:pt x="151" y="72"/>
                </a:lnTo>
                <a:lnTo>
                  <a:pt x="149" y="71"/>
                </a:lnTo>
                <a:lnTo>
                  <a:pt x="147" y="70"/>
                </a:lnTo>
                <a:lnTo>
                  <a:pt x="143" y="70"/>
                </a:lnTo>
                <a:lnTo>
                  <a:pt x="142" y="71"/>
                </a:lnTo>
                <a:lnTo>
                  <a:pt x="141" y="73"/>
                </a:lnTo>
                <a:lnTo>
                  <a:pt x="141" y="73"/>
                </a:lnTo>
                <a:lnTo>
                  <a:pt x="138" y="78"/>
                </a:lnTo>
                <a:lnTo>
                  <a:pt x="137" y="81"/>
                </a:lnTo>
                <a:lnTo>
                  <a:pt x="133" y="83"/>
                </a:lnTo>
                <a:lnTo>
                  <a:pt x="125" y="86"/>
                </a:lnTo>
                <a:lnTo>
                  <a:pt x="125" y="86"/>
                </a:lnTo>
                <a:lnTo>
                  <a:pt x="115" y="87"/>
                </a:lnTo>
                <a:lnTo>
                  <a:pt x="106" y="87"/>
                </a:lnTo>
                <a:lnTo>
                  <a:pt x="100" y="87"/>
                </a:lnTo>
                <a:lnTo>
                  <a:pt x="96" y="88"/>
                </a:lnTo>
                <a:lnTo>
                  <a:pt x="94" y="89"/>
                </a:lnTo>
                <a:lnTo>
                  <a:pt x="94" y="89"/>
                </a:lnTo>
                <a:lnTo>
                  <a:pt x="89" y="93"/>
                </a:lnTo>
                <a:lnTo>
                  <a:pt x="86" y="98"/>
                </a:lnTo>
                <a:lnTo>
                  <a:pt x="84" y="102"/>
                </a:lnTo>
                <a:lnTo>
                  <a:pt x="84" y="106"/>
                </a:lnTo>
                <a:lnTo>
                  <a:pt x="84" y="106"/>
                </a:lnTo>
                <a:lnTo>
                  <a:pt x="84" y="107"/>
                </a:lnTo>
                <a:lnTo>
                  <a:pt x="83" y="108"/>
                </a:lnTo>
                <a:lnTo>
                  <a:pt x="78" y="108"/>
                </a:lnTo>
                <a:lnTo>
                  <a:pt x="70" y="108"/>
                </a:lnTo>
                <a:lnTo>
                  <a:pt x="68" y="108"/>
                </a:lnTo>
                <a:lnTo>
                  <a:pt x="65" y="109"/>
                </a:lnTo>
                <a:lnTo>
                  <a:pt x="65" y="109"/>
                </a:lnTo>
                <a:lnTo>
                  <a:pt x="56" y="114"/>
                </a:lnTo>
                <a:lnTo>
                  <a:pt x="51" y="117"/>
                </a:lnTo>
                <a:lnTo>
                  <a:pt x="48" y="119"/>
                </a:lnTo>
                <a:lnTo>
                  <a:pt x="48" y="119"/>
                </a:lnTo>
                <a:lnTo>
                  <a:pt x="44" y="124"/>
                </a:lnTo>
                <a:lnTo>
                  <a:pt x="41" y="128"/>
                </a:lnTo>
                <a:lnTo>
                  <a:pt x="37" y="131"/>
                </a:lnTo>
                <a:lnTo>
                  <a:pt x="36" y="135"/>
                </a:lnTo>
                <a:lnTo>
                  <a:pt x="36" y="138"/>
                </a:lnTo>
                <a:lnTo>
                  <a:pt x="36" y="138"/>
                </a:lnTo>
                <a:lnTo>
                  <a:pt x="37" y="145"/>
                </a:lnTo>
                <a:lnTo>
                  <a:pt x="39" y="152"/>
                </a:lnTo>
                <a:lnTo>
                  <a:pt x="39" y="156"/>
                </a:lnTo>
                <a:lnTo>
                  <a:pt x="38" y="161"/>
                </a:lnTo>
                <a:lnTo>
                  <a:pt x="37" y="164"/>
                </a:lnTo>
                <a:lnTo>
                  <a:pt x="32" y="167"/>
                </a:lnTo>
                <a:lnTo>
                  <a:pt x="32" y="167"/>
                </a:lnTo>
                <a:lnTo>
                  <a:pt x="27" y="170"/>
                </a:lnTo>
                <a:lnTo>
                  <a:pt x="22" y="171"/>
                </a:lnTo>
                <a:lnTo>
                  <a:pt x="11" y="172"/>
                </a:lnTo>
                <a:lnTo>
                  <a:pt x="7" y="173"/>
                </a:lnTo>
                <a:lnTo>
                  <a:pt x="5" y="175"/>
                </a:lnTo>
                <a:lnTo>
                  <a:pt x="4" y="177"/>
                </a:lnTo>
                <a:lnTo>
                  <a:pt x="5" y="181"/>
                </a:lnTo>
                <a:lnTo>
                  <a:pt x="5" y="181"/>
                </a:lnTo>
                <a:lnTo>
                  <a:pt x="16" y="196"/>
                </a:lnTo>
                <a:lnTo>
                  <a:pt x="21" y="201"/>
                </a:lnTo>
                <a:lnTo>
                  <a:pt x="1" y="206"/>
                </a:lnTo>
                <a:lnTo>
                  <a:pt x="14" y="211"/>
                </a:lnTo>
                <a:lnTo>
                  <a:pt x="14" y="211"/>
                </a:lnTo>
                <a:lnTo>
                  <a:pt x="0" y="224"/>
                </a:lnTo>
                <a:lnTo>
                  <a:pt x="0" y="224"/>
                </a:lnTo>
                <a:lnTo>
                  <a:pt x="0" y="228"/>
                </a:lnTo>
                <a:lnTo>
                  <a:pt x="2" y="234"/>
                </a:lnTo>
                <a:lnTo>
                  <a:pt x="5" y="244"/>
                </a:lnTo>
                <a:lnTo>
                  <a:pt x="16" y="241"/>
                </a:lnTo>
                <a:lnTo>
                  <a:pt x="16" y="241"/>
                </a:lnTo>
                <a:lnTo>
                  <a:pt x="14" y="248"/>
                </a:lnTo>
                <a:lnTo>
                  <a:pt x="12" y="253"/>
                </a:lnTo>
                <a:lnTo>
                  <a:pt x="12" y="257"/>
                </a:lnTo>
                <a:lnTo>
                  <a:pt x="12" y="257"/>
                </a:lnTo>
                <a:lnTo>
                  <a:pt x="14" y="262"/>
                </a:lnTo>
                <a:lnTo>
                  <a:pt x="16" y="267"/>
                </a:lnTo>
                <a:lnTo>
                  <a:pt x="18" y="274"/>
                </a:lnTo>
                <a:lnTo>
                  <a:pt x="20" y="277"/>
                </a:lnTo>
                <a:lnTo>
                  <a:pt x="20" y="277"/>
                </a:lnTo>
                <a:lnTo>
                  <a:pt x="20" y="283"/>
                </a:lnTo>
                <a:lnTo>
                  <a:pt x="20" y="287"/>
                </a:lnTo>
                <a:lnTo>
                  <a:pt x="17" y="291"/>
                </a:lnTo>
                <a:lnTo>
                  <a:pt x="17" y="291"/>
                </a:lnTo>
                <a:lnTo>
                  <a:pt x="15" y="295"/>
                </a:lnTo>
                <a:lnTo>
                  <a:pt x="12" y="297"/>
                </a:lnTo>
                <a:lnTo>
                  <a:pt x="12" y="301"/>
                </a:lnTo>
                <a:lnTo>
                  <a:pt x="28" y="316"/>
                </a:lnTo>
                <a:lnTo>
                  <a:pt x="36" y="328"/>
                </a:lnTo>
                <a:lnTo>
                  <a:pt x="49" y="324"/>
                </a:lnTo>
                <a:lnTo>
                  <a:pt x="49" y="324"/>
                </a:lnTo>
                <a:lnTo>
                  <a:pt x="49" y="324"/>
                </a:lnTo>
                <a:lnTo>
                  <a:pt x="49" y="325"/>
                </a:lnTo>
                <a:lnTo>
                  <a:pt x="52" y="327"/>
                </a:lnTo>
                <a:lnTo>
                  <a:pt x="59" y="325"/>
                </a:lnTo>
                <a:lnTo>
                  <a:pt x="59" y="325"/>
                </a:lnTo>
                <a:lnTo>
                  <a:pt x="64" y="324"/>
                </a:lnTo>
                <a:lnTo>
                  <a:pt x="68" y="322"/>
                </a:lnTo>
                <a:lnTo>
                  <a:pt x="73" y="317"/>
                </a:lnTo>
                <a:lnTo>
                  <a:pt x="75" y="316"/>
                </a:lnTo>
                <a:lnTo>
                  <a:pt x="77" y="316"/>
                </a:lnTo>
                <a:lnTo>
                  <a:pt x="79" y="316"/>
                </a:lnTo>
                <a:lnTo>
                  <a:pt x="81" y="319"/>
                </a:lnTo>
                <a:lnTo>
                  <a:pt x="81" y="319"/>
                </a:lnTo>
                <a:lnTo>
                  <a:pt x="86" y="325"/>
                </a:lnTo>
                <a:lnTo>
                  <a:pt x="89" y="329"/>
                </a:lnTo>
                <a:lnTo>
                  <a:pt x="90" y="330"/>
                </a:lnTo>
                <a:lnTo>
                  <a:pt x="94" y="330"/>
                </a:lnTo>
                <a:lnTo>
                  <a:pt x="94" y="330"/>
                </a:lnTo>
                <a:lnTo>
                  <a:pt x="100" y="330"/>
                </a:lnTo>
                <a:lnTo>
                  <a:pt x="107" y="329"/>
                </a:lnTo>
                <a:lnTo>
                  <a:pt x="114" y="328"/>
                </a:lnTo>
                <a:lnTo>
                  <a:pt x="120" y="324"/>
                </a:lnTo>
                <a:lnTo>
                  <a:pt x="120" y="324"/>
                </a:lnTo>
                <a:lnTo>
                  <a:pt x="123" y="321"/>
                </a:lnTo>
                <a:lnTo>
                  <a:pt x="127" y="316"/>
                </a:lnTo>
                <a:lnTo>
                  <a:pt x="130" y="314"/>
                </a:lnTo>
                <a:lnTo>
                  <a:pt x="131" y="314"/>
                </a:lnTo>
                <a:lnTo>
                  <a:pt x="131" y="317"/>
                </a:lnTo>
                <a:lnTo>
                  <a:pt x="131" y="317"/>
                </a:lnTo>
                <a:lnTo>
                  <a:pt x="136" y="327"/>
                </a:lnTo>
                <a:lnTo>
                  <a:pt x="138" y="330"/>
                </a:lnTo>
                <a:lnTo>
                  <a:pt x="138" y="330"/>
                </a:lnTo>
                <a:lnTo>
                  <a:pt x="143" y="327"/>
                </a:lnTo>
                <a:lnTo>
                  <a:pt x="143" y="327"/>
                </a:lnTo>
                <a:lnTo>
                  <a:pt x="144" y="327"/>
                </a:lnTo>
                <a:lnTo>
                  <a:pt x="147" y="328"/>
                </a:lnTo>
                <a:lnTo>
                  <a:pt x="151" y="327"/>
                </a:lnTo>
                <a:lnTo>
                  <a:pt x="157" y="324"/>
                </a:lnTo>
                <a:lnTo>
                  <a:pt x="157" y="324"/>
                </a:lnTo>
                <a:lnTo>
                  <a:pt x="168" y="318"/>
                </a:lnTo>
                <a:lnTo>
                  <a:pt x="173" y="317"/>
                </a:lnTo>
                <a:lnTo>
                  <a:pt x="173" y="317"/>
                </a:lnTo>
                <a:lnTo>
                  <a:pt x="182" y="314"/>
                </a:lnTo>
                <a:lnTo>
                  <a:pt x="188" y="312"/>
                </a:lnTo>
                <a:lnTo>
                  <a:pt x="195" y="308"/>
                </a:lnTo>
                <a:lnTo>
                  <a:pt x="195" y="308"/>
                </a:lnTo>
                <a:lnTo>
                  <a:pt x="221" y="349"/>
                </a:lnTo>
                <a:lnTo>
                  <a:pt x="243" y="381"/>
                </a:lnTo>
                <a:lnTo>
                  <a:pt x="253" y="393"/>
                </a:lnTo>
                <a:lnTo>
                  <a:pt x="259" y="402"/>
                </a:lnTo>
                <a:lnTo>
                  <a:pt x="259" y="402"/>
                </a:lnTo>
                <a:lnTo>
                  <a:pt x="275" y="419"/>
                </a:lnTo>
                <a:lnTo>
                  <a:pt x="294" y="444"/>
                </a:lnTo>
                <a:lnTo>
                  <a:pt x="320" y="476"/>
                </a:lnTo>
                <a:lnTo>
                  <a:pt x="320" y="476"/>
                </a:lnTo>
                <a:lnTo>
                  <a:pt x="320" y="477"/>
                </a:lnTo>
                <a:lnTo>
                  <a:pt x="319" y="481"/>
                </a:lnTo>
                <a:lnTo>
                  <a:pt x="316" y="489"/>
                </a:lnTo>
                <a:lnTo>
                  <a:pt x="311" y="500"/>
                </a:lnTo>
                <a:lnTo>
                  <a:pt x="311" y="500"/>
                </a:lnTo>
                <a:lnTo>
                  <a:pt x="316" y="498"/>
                </a:lnTo>
                <a:lnTo>
                  <a:pt x="320" y="500"/>
                </a:lnTo>
                <a:lnTo>
                  <a:pt x="325" y="503"/>
                </a:lnTo>
                <a:lnTo>
                  <a:pt x="325" y="503"/>
                </a:lnTo>
                <a:lnTo>
                  <a:pt x="337" y="516"/>
                </a:lnTo>
                <a:lnTo>
                  <a:pt x="353" y="532"/>
                </a:lnTo>
                <a:lnTo>
                  <a:pt x="353" y="532"/>
                </a:lnTo>
                <a:lnTo>
                  <a:pt x="368" y="543"/>
                </a:lnTo>
                <a:lnTo>
                  <a:pt x="384" y="557"/>
                </a:lnTo>
                <a:lnTo>
                  <a:pt x="384" y="557"/>
                </a:lnTo>
                <a:lnTo>
                  <a:pt x="420" y="586"/>
                </a:lnTo>
                <a:lnTo>
                  <a:pt x="420" y="586"/>
                </a:lnTo>
                <a:lnTo>
                  <a:pt x="426" y="592"/>
                </a:lnTo>
                <a:lnTo>
                  <a:pt x="430" y="596"/>
                </a:lnTo>
                <a:lnTo>
                  <a:pt x="432" y="600"/>
                </a:lnTo>
                <a:lnTo>
                  <a:pt x="432" y="600"/>
                </a:lnTo>
                <a:lnTo>
                  <a:pt x="434" y="607"/>
                </a:lnTo>
                <a:lnTo>
                  <a:pt x="434" y="610"/>
                </a:lnTo>
                <a:lnTo>
                  <a:pt x="434" y="610"/>
                </a:lnTo>
                <a:close/>
                <a:moveTo>
                  <a:pt x="562" y="1195"/>
                </a:moveTo>
                <a:lnTo>
                  <a:pt x="562" y="1195"/>
                </a:lnTo>
                <a:lnTo>
                  <a:pt x="574" y="1251"/>
                </a:lnTo>
                <a:lnTo>
                  <a:pt x="583" y="1295"/>
                </a:lnTo>
                <a:lnTo>
                  <a:pt x="588" y="1328"/>
                </a:lnTo>
                <a:lnTo>
                  <a:pt x="588" y="1328"/>
                </a:lnTo>
                <a:lnTo>
                  <a:pt x="590" y="1337"/>
                </a:lnTo>
                <a:lnTo>
                  <a:pt x="593" y="1349"/>
                </a:lnTo>
                <a:lnTo>
                  <a:pt x="602" y="1371"/>
                </a:lnTo>
                <a:lnTo>
                  <a:pt x="614" y="1401"/>
                </a:lnTo>
                <a:lnTo>
                  <a:pt x="614" y="1401"/>
                </a:lnTo>
                <a:lnTo>
                  <a:pt x="616" y="1409"/>
                </a:lnTo>
                <a:lnTo>
                  <a:pt x="616" y="1413"/>
                </a:lnTo>
                <a:lnTo>
                  <a:pt x="616" y="1413"/>
                </a:lnTo>
                <a:lnTo>
                  <a:pt x="610" y="1409"/>
                </a:lnTo>
                <a:lnTo>
                  <a:pt x="602" y="1403"/>
                </a:lnTo>
                <a:lnTo>
                  <a:pt x="589" y="1393"/>
                </a:lnTo>
                <a:lnTo>
                  <a:pt x="589" y="1393"/>
                </a:lnTo>
                <a:lnTo>
                  <a:pt x="573" y="1380"/>
                </a:lnTo>
                <a:lnTo>
                  <a:pt x="566" y="1373"/>
                </a:lnTo>
                <a:lnTo>
                  <a:pt x="566" y="1373"/>
                </a:lnTo>
                <a:lnTo>
                  <a:pt x="561" y="1371"/>
                </a:lnTo>
                <a:lnTo>
                  <a:pt x="557" y="1370"/>
                </a:lnTo>
                <a:lnTo>
                  <a:pt x="555" y="1368"/>
                </a:lnTo>
                <a:lnTo>
                  <a:pt x="551" y="1366"/>
                </a:lnTo>
                <a:lnTo>
                  <a:pt x="551" y="1366"/>
                </a:lnTo>
                <a:lnTo>
                  <a:pt x="543" y="1361"/>
                </a:lnTo>
                <a:lnTo>
                  <a:pt x="532" y="1354"/>
                </a:lnTo>
                <a:lnTo>
                  <a:pt x="518" y="1345"/>
                </a:lnTo>
                <a:lnTo>
                  <a:pt x="518" y="1345"/>
                </a:lnTo>
                <a:lnTo>
                  <a:pt x="519" y="1315"/>
                </a:lnTo>
                <a:lnTo>
                  <a:pt x="521" y="1289"/>
                </a:lnTo>
                <a:lnTo>
                  <a:pt x="525" y="1265"/>
                </a:lnTo>
                <a:lnTo>
                  <a:pt x="525" y="1265"/>
                </a:lnTo>
                <a:lnTo>
                  <a:pt x="530" y="1235"/>
                </a:lnTo>
                <a:lnTo>
                  <a:pt x="537" y="1199"/>
                </a:lnTo>
                <a:lnTo>
                  <a:pt x="545" y="1151"/>
                </a:lnTo>
                <a:lnTo>
                  <a:pt x="545" y="1151"/>
                </a:lnTo>
                <a:lnTo>
                  <a:pt x="545" y="1150"/>
                </a:lnTo>
                <a:lnTo>
                  <a:pt x="546" y="1148"/>
                </a:lnTo>
                <a:lnTo>
                  <a:pt x="551" y="1147"/>
                </a:lnTo>
                <a:lnTo>
                  <a:pt x="558" y="1147"/>
                </a:lnTo>
                <a:lnTo>
                  <a:pt x="562" y="119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7">
            <a:extLst>
              <a:ext uri="{FF2B5EF4-FFF2-40B4-BE49-F238E27FC236}">
                <a16:creationId xmlns:a16="http://schemas.microsoft.com/office/drawing/2014/main" id="{95661957-A40B-4DF4-95A1-B8B729C957F4}"/>
              </a:ext>
            </a:extLst>
          </p:cNvPr>
          <p:cNvSpPr>
            <a:spLocks/>
          </p:cNvSpPr>
          <p:nvPr/>
        </p:nvSpPr>
        <p:spPr bwMode="auto">
          <a:xfrm>
            <a:off x="4429125" y="3700287"/>
            <a:ext cx="1076326" cy="2714802"/>
          </a:xfrm>
          <a:custGeom>
            <a:avLst/>
            <a:gdLst>
              <a:gd name="T0" fmla="*/ 308 w 718"/>
              <a:gd name="T1" fmla="*/ 1417 h 1811"/>
              <a:gd name="T2" fmla="*/ 377 w 718"/>
              <a:gd name="T3" fmla="*/ 1604 h 1811"/>
              <a:gd name="T4" fmla="*/ 386 w 718"/>
              <a:gd name="T5" fmla="*/ 1741 h 1811"/>
              <a:gd name="T6" fmla="*/ 368 w 718"/>
              <a:gd name="T7" fmla="*/ 1811 h 1811"/>
              <a:gd name="T8" fmla="*/ 497 w 718"/>
              <a:gd name="T9" fmla="*/ 1703 h 1811"/>
              <a:gd name="T10" fmla="*/ 465 w 718"/>
              <a:gd name="T11" fmla="*/ 1600 h 1811"/>
              <a:gd name="T12" fmla="*/ 560 w 718"/>
              <a:gd name="T13" fmla="*/ 1437 h 1811"/>
              <a:gd name="T14" fmla="*/ 682 w 718"/>
              <a:gd name="T15" fmla="*/ 1532 h 1811"/>
              <a:gd name="T16" fmla="*/ 718 w 718"/>
              <a:gd name="T17" fmla="*/ 1517 h 1811"/>
              <a:gd name="T18" fmla="*/ 697 w 718"/>
              <a:gd name="T19" fmla="*/ 1360 h 1811"/>
              <a:gd name="T20" fmla="*/ 609 w 718"/>
              <a:gd name="T21" fmla="*/ 1352 h 1811"/>
              <a:gd name="T22" fmla="*/ 410 w 718"/>
              <a:gd name="T23" fmla="*/ 1306 h 1811"/>
              <a:gd name="T24" fmla="*/ 438 w 718"/>
              <a:gd name="T25" fmla="*/ 1134 h 1811"/>
              <a:gd name="T26" fmla="*/ 445 w 718"/>
              <a:gd name="T27" fmla="*/ 933 h 1811"/>
              <a:gd name="T28" fmla="*/ 435 w 718"/>
              <a:gd name="T29" fmla="*/ 750 h 1811"/>
              <a:gd name="T30" fmla="*/ 486 w 718"/>
              <a:gd name="T31" fmla="*/ 562 h 1811"/>
              <a:gd name="T32" fmla="*/ 468 w 718"/>
              <a:gd name="T33" fmla="*/ 460 h 1811"/>
              <a:gd name="T34" fmla="*/ 472 w 718"/>
              <a:gd name="T35" fmla="*/ 403 h 1811"/>
              <a:gd name="T36" fmla="*/ 544 w 718"/>
              <a:gd name="T37" fmla="*/ 425 h 1811"/>
              <a:gd name="T38" fmla="*/ 576 w 718"/>
              <a:gd name="T39" fmla="*/ 426 h 1811"/>
              <a:gd name="T40" fmla="*/ 518 w 718"/>
              <a:gd name="T41" fmla="*/ 348 h 1811"/>
              <a:gd name="T42" fmla="*/ 452 w 718"/>
              <a:gd name="T43" fmla="*/ 340 h 1811"/>
              <a:gd name="T44" fmla="*/ 425 w 718"/>
              <a:gd name="T45" fmla="*/ 203 h 1811"/>
              <a:gd name="T46" fmla="*/ 486 w 718"/>
              <a:gd name="T47" fmla="*/ 154 h 1811"/>
              <a:gd name="T48" fmla="*/ 503 w 718"/>
              <a:gd name="T49" fmla="*/ 137 h 1811"/>
              <a:gd name="T50" fmla="*/ 475 w 718"/>
              <a:gd name="T51" fmla="*/ 46 h 1811"/>
              <a:gd name="T52" fmla="*/ 425 w 718"/>
              <a:gd name="T53" fmla="*/ 20 h 1811"/>
              <a:gd name="T54" fmla="*/ 347 w 718"/>
              <a:gd name="T55" fmla="*/ 1 h 1811"/>
              <a:gd name="T56" fmla="*/ 312 w 718"/>
              <a:gd name="T57" fmla="*/ 39 h 1811"/>
              <a:gd name="T58" fmla="*/ 294 w 718"/>
              <a:gd name="T59" fmla="*/ 75 h 1811"/>
              <a:gd name="T60" fmla="*/ 308 w 718"/>
              <a:gd name="T61" fmla="*/ 109 h 1811"/>
              <a:gd name="T62" fmla="*/ 326 w 718"/>
              <a:gd name="T63" fmla="*/ 151 h 1811"/>
              <a:gd name="T64" fmla="*/ 387 w 718"/>
              <a:gd name="T65" fmla="*/ 166 h 1811"/>
              <a:gd name="T66" fmla="*/ 355 w 718"/>
              <a:gd name="T67" fmla="*/ 319 h 1811"/>
              <a:gd name="T68" fmla="*/ 299 w 718"/>
              <a:gd name="T69" fmla="*/ 340 h 1811"/>
              <a:gd name="T70" fmla="*/ 296 w 718"/>
              <a:gd name="T71" fmla="*/ 385 h 1811"/>
              <a:gd name="T72" fmla="*/ 320 w 718"/>
              <a:gd name="T73" fmla="*/ 420 h 1811"/>
              <a:gd name="T74" fmla="*/ 334 w 718"/>
              <a:gd name="T75" fmla="*/ 451 h 1811"/>
              <a:gd name="T76" fmla="*/ 368 w 718"/>
              <a:gd name="T77" fmla="*/ 503 h 1811"/>
              <a:gd name="T78" fmla="*/ 277 w 718"/>
              <a:gd name="T79" fmla="*/ 541 h 1811"/>
              <a:gd name="T80" fmla="*/ 246 w 718"/>
              <a:gd name="T81" fmla="*/ 625 h 1811"/>
              <a:gd name="T82" fmla="*/ 178 w 718"/>
              <a:gd name="T83" fmla="*/ 581 h 1811"/>
              <a:gd name="T84" fmla="*/ 186 w 718"/>
              <a:gd name="T85" fmla="*/ 474 h 1811"/>
              <a:gd name="T86" fmla="*/ 202 w 718"/>
              <a:gd name="T87" fmla="*/ 423 h 1811"/>
              <a:gd name="T88" fmla="*/ 167 w 718"/>
              <a:gd name="T89" fmla="*/ 372 h 1811"/>
              <a:gd name="T90" fmla="*/ 97 w 718"/>
              <a:gd name="T91" fmla="*/ 346 h 1811"/>
              <a:gd name="T92" fmla="*/ 63 w 718"/>
              <a:gd name="T93" fmla="*/ 356 h 1811"/>
              <a:gd name="T94" fmla="*/ 14 w 718"/>
              <a:gd name="T95" fmla="*/ 379 h 1811"/>
              <a:gd name="T96" fmla="*/ 11 w 718"/>
              <a:gd name="T97" fmla="*/ 416 h 1811"/>
              <a:gd name="T98" fmla="*/ 3 w 718"/>
              <a:gd name="T99" fmla="*/ 471 h 1811"/>
              <a:gd name="T100" fmla="*/ 5 w 718"/>
              <a:gd name="T101" fmla="*/ 515 h 1811"/>
              <a:gd name="T102" fmla="*/ 20 w 718"/>
              <a:gd name="T103" fmla="*/ 541 h 1811"/>
              <a:gd name="T104" fmla="*/ 65 w 718"/>
              <a:gd name="T105" fmla="*/ 552 h 1811"/>
              <a:gd name="T106" fmla="*/ 102 w 718"/>
              <a:gd name="T107" fmla="*/ 555 h 1811"/>
              <a:gd name="T108" fmla="*/ 141 w 718"/>
              <a:gd name="T109" fmla="*/ 619 h 1811"/>
              <a:gd name="T110" fmla="*/ 182 w 718"/>
              <a:gd name="T111" fmla="*/ 680 h 1811"/>
              <a:gd name="T112" fmla="*/ 214 w 718"/>
              <a:gd name="T113" fmla="*/ 802 h 1811"/>
              <a:gd name="T114" fmla="*/ 263 w 718"/>
              <a:gd name="T115" fmla="*/ 895 h 1811"/>
              <a:gd name="T116" fmla="*/ 221 w 718"/>
              <a:gd name="T117" fmla="*/ 1028 h 1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18" h="1811">
                <a:moveTo>
                  <a:pt x="247" y="1118"/>
                </a:moveTo>
                <a:lnTo>
                  <a:pt x="247" y="1118"/>
                </a:lnTo>
                <a:lnTo>
                  <a:pt x="249" y="1134"/>
                </a:lnTo>
                <a:lnTo>
                  <a:pt x="252" y="1175"/>
                </a:lnTo>
                <a:lnTo>
                  <a:pt x="256" y="1201"/>
                </a:lnTo>
                <a:lnTo>
                  <a:pt x="260" y="1229"/>
                </a:lnTo>
                <a:lnTo>
                  <a:pt x="265" y="1258"/>
                </a:lnTo>
                <a:lnTo>
                  <a:pt x="271" y="1285"/>
                </a:lnTo>
                <a:lnTo>
                  <a:pt x="271" y="1285"/>
                </a:lnTo>
                <a:lnTo>
                  <a:pt x="296" y="1378"/>
                </a:lnTo>
                <a:lnTo>
                  <a:pt x="304" y="1409"/>
                </a:lnTo>
                <a:lnTo>
                  <a:pt x="308" y="1417"/>
                </a:lnTo>
                <a:lnTo>
                  <a:pt x="312" y="1423"/>
                </a:lnTo>
                <a:lnTo>
                  <a:pt x="312" y="1423"/>
                </a:lnTo>
                <a:lnTo>
                  <a:pt x="322" y="1432"/>
                </a:lnTo>
                <a:lnTo>
                  <a:pt x="326" y="1436"/>
                </a:lnTo>
                <a:lnTo>
                  <a:pt x="326" y="1436"/>
                </a:lnTo>
                <a:lnTo>
                  <a:pt x="331" y="1454"/>
                </a:lnTo>
                <a:lnTo>
                  <a:pt x="341" y="1493"/>
                </a:lnTo>
                <a:lnTo>
                  <a:pt x="354" y="1537"/>
                </a:lnTo>
                <a:lnTo>
                  <a:pt x="366" y="1577"/>
                </a:lnTo>
                <a:lnTo>
                  <a:pt x="366" y="1577"/>
                </a:lnTo>
                <a:lnTo>
                  <a:pt x="371" y="1592"/>
                </a:lnTo>
                <a:lnTo>
                  <a:pt x="377" y="1604"/>
                </a:lnTo>
                <a:lnTo>
                  <a:pt x="389" y="1629"/>
                </a:lnTo>
                <a:lnTo>
                  <a:pt x="398" y="1648"/>
                </a:lnTo>
                <a:lnTo>
                  <a:pt x="402" y="1658"/>
                </a:lnTo>
                <a:lnTo>
                  <a:pt x="403" y="1668"/>
                </a:lnTo>
                <a:lnTo>
                  <a:pt x="403" y="1668"/>
                </a:lnTo>
                <a:lnTo>
                  <a:pt x="404" y="1677"/>
                </a:lnTo>
                <a:lnTo>
                  <a:pt x="403" y="1687"/>
                </a:lnTo>
                <a:lnTo>
                  <a:pt x="401" y="1695"/>
                </a:lnTo>
                <a:lnTo>
                  <a:pt x="398" y="1705"/>
                </a:lnTo>
                <a:lnTo>
                  <a:pt x="392" y="1724"/>
                </a:lnTo>
                <a:lnTo>
                  <a:pt x="386" y="1741"/>
                </a:lnTo>
                <a:lnTo>
                  <a:pt x="386" y="1741"/>
                </a:lnTo>
                <a:lnTo>
                  <a:pt x="382" y="1751"/>
                </a:lnTo>
                <a:lnTo>
                  <a:pt x="376" y="1761"/>
                </a:lnTo>
                <a:lnTo>
                  <a:pt x="361" y="1782"/>
                </a:lnTo>
                <a:lnTo>
                  <a:pt x="356" y="1792"/>
                </a:lnTo>
                <a:lnTo>
                  <a:pt x="355" y="1795"/>
                </a:lnTo>
                <a:lnTo>
                  <a:pt x="354" y="1800"/>
                </a:lnTo>
                <a:lnTo>
                  <a:pt x="354" y="1804"/>
                </a:lnTo>
                <a:lnTo>
                  <a:pt x="355" y="1807"/>
                </a:lnTo>
                <a:lnTo>
                  <a:pt x="359" y="1809"/>
                </a:lnTo>
                <a:lnTo>
                  <a:pt x="362" y="1811"/>
                </a:lnTo>
                <a:lnTo>
                  <a:pt x="362" y="1811"/>
                </a:lnTo>
                <a:lnTo>
                  <a:pt x="368" y="1811"/>
                </a:lnTo>
                <a:lnTo>
                  <a:pt x="375" y="1810"/>
                </a:lnTo>
                <a:lnTo>
                  <a:pt x="381" y="1808"/>
                </a:lnTo>
                <a:lnTo>
                  <a:pt x="388" y="1804"/>
                </a:lnTo>
                <a:lnTo>
                  <a:pt x="403" y="1793"/>
                </a:lnTo>
                <a:lnTo>
                  <a:pt x="418" y="1779"/>
                </a:lnTo>
                <a:lnTo>
                  <a:pt x="446" y="1750"/>
                </a:lnTo>
                <a:lnTo>
                  <a:pt x="460" y="1737"/>
                </a:lnTo>
                <a:lnTo>
                  <a:pt x="470" y="1729"/>
                </a:lnTo>
                <a:lnTo>
                  <a:pt x="470" y="1729"/>
                </a:lnTo>
                <a:lnTo>
                  <a:pt x="486" y="1716"/>
                </a:lnTo>
                <a:lnTo>
                  <a:pt x="492" y="1709"/>
                </a:lnTo>
                <a:lnTo>
                  <a:pt x="497" y="1703"/>
                </a:lnTo>
                <a:lnTo>
                  <a:pt x="501" y="1697"/>
                </a:lnTo>
                <a:lnTo>
                  <a:pt x="502" y="1690"/>
                </a:lnTo>
                <a:lnTo>
                  <a:pt x="502" y="1684"/>
                </a:lnTo>
                <a:lnTo>
                  <a:pt x="499" y="1678"/>
                </a:lnTo>
                <a:lnTo>
                  <a:pt x="499" y="1678"/>
                </a:lnTo>
                <a:lnTo>
                  <a:pt x="494" y="1668"/>
                </a:lnTo>
                <a:lnTo>
                  <a:pt x="491" y="1658"/>
                </a:lnTo>
                <a:lnTo>
                  <a:pt x="486" y="1641"/>
                </a:lnTo>
                <a:lnTo>
                  <a:pt x="486" y="1641"/>
                </a:lnTo>
                <a:lnTo>
                  <a:pt x="481" y="1631"/>
                </a:lnTo>
                <a:lnTo>
                  <a:pt x="473" y="1619"/>
                </a:lnTo>
                <a:lnTo>
                  <a:pt x="465" y="1600"/>
                </a:lnTo>
                <a:lnTo>
                  <a:pt x="460" y="1588"/>
                </a:lnTo>
                <a:lnTo>
                  <a:pt x="455" y="1573"/>
                </a:lnTo>
                <a:lnTo>
                  <a:pt x="455" y="1573"/>
                </a:lnTo>
                <a:lnTo>
                  <a:pt x="451" y="1553"/>
                </a:lnTo>
                <a:lnTo>
                  <a:pt x="446" y="1529"/>
                </a:lnTo>
                <a:lnTo>
                  <a:pt x="436" y="1473"/>
                </a:lnTo>
                <a:lnTo>
                  <a:pt x="428" y="1406"/>
                </a:lnTo>
                <a:lnTo>
                  <a:pt x="428" y="1406"/>
                </a:lnTo>
                <a:lnTo>
                  <a:pt x="450" y="1411"/>
                </a:lnTo>
                <a:lnTo>
                  <a:pt x="502" y="1422"/>
                </a:lnTo>
                <a:lnTo>
                  <a:pt x="531" y="1430"/>
                </a:lnTo>
                <a:lnTo>
                  <a:pt x="560" y="1437"/>
                </a:lnTo>
                <a:lnTo>
                  <a:pt x="585" y="1444"/>
                </a:lnTo>
                <a:lnTo>
                  <a:pt x="601" y="1452"/>
                </a:lnTo>
                <a:lnTo>
                  <a:pt x="601" y="1452"/>
                </a:lnTo>
                <a:lnTo>
                  <a:pt x="620" y="1462"/>
                </a:lnTo>
                <a:lnTo>
                  <a:pt x="635" y="1469"/>
                </a:lnTo>
                <a:lnTo>
                  <a:pt x="646" y="1474"/>
                </a:lnTo>
                <a:lnTo>
                  <a:pt x="651" y="1478"/>
                </a:lnTo>
                <a:lnTo>
                  <a:pt x="655" y="1482"/>
                </a:lnTo>
                <a:lnTo>
                  <a:pt x="655" y="1482"/>
                </a:lnTo>
                <a:lnTo>
                  <a:pt x="661" y="1489"/>
                </a:lnTo>
                <a:lnTo>
                  <a:pt x="667" y="1501"/>
                </a:lnTo>
                <a:lnTo>
                  <a:pt x="682" y="1532"/>
                </a:lnTo>
                <a:lnTo>
                  <a:pt x="691" y="1547"/>
                </a:lnTo>
                <a:lnTo>
                  <a:pt x="698" y="1559"/>
                </a:lnTo>
                <a:lnTo>
                  <a:pt x="702" y="1564"/>
                </a:lnTo>
                <a:lnTo>
                  <a:pt x="706" y="1567"/>
                </a:lnTo>
                <a:lnTo>
                  <a:pt x="709" y="1569"/>
                </a:lnTo>
                <a:lnTo>
                  <a:pt x="712" y="1568"/>
                </a:lnTo>
                <a:lnTo>
                  <a:pt x="712" y="1568"/>
                </a:lnTo>
                <a:lnTo>
                  <a:pt x="714" y="1566"/>
                </a:lnTo>
                <a:lnTo>
                  <a:pt x="717" y="1561"/>
                </a:lnTo>
                <a:lnTo>
                  <a:pt x="717" y="1552"/>
                </a:lnTo>
                <a:lnTo>
                  <a:pt x="718" y="1542"/>
                </a:lnTo>
                <a:lnTo>
                  <a:pt x="718" y="1517"/>
                </a:lnTo>
                <a:lnTo>
                  <a:pt x="716" y="1489"/>
                </a:lnTo>
                <a:lnTo>
                  <a:pt x="713" y="1461"/>
                </a:lnTo>
                <a:lnTo>
                  <a:pt x="709" y="1435"/>
                </a:lnTo>
                <a:lnTo>
                  <a:pt x="706" y="1412"/>
                </a:lnTo>
                <a:lnTo>
                  <a:pt x="703" y="1400"/>
                </a:lnTo>
                <a:lnTo>
                  <a:pt x="703" y="1400"/>
                </a:lnTo>
                <a:lnTo>
                  <a:pt x="701" y="1393"/>
                </a:lnTo>
                <a:lnTo>
                  <a:pt x="701" y="1385"/>
                </a:lnTo>
                <a:lnTo>
                  <a:pt x="701" y="1374"/>
                </a:lnTo>
                <a:lnTo>
                  <a:pt x="701" y="1369"/>
                </a:lnTo>
                <a:lnTo>
                  <a:pt x="699" y="1364"/>
                </a:lnTo>
                <a:lnTo>
                  <a:pt x="697" y="1360"/>
                </a:lnTo>
                <a:lnTo>
                  <a:pt x="692" y="1358"/>
                </a:lnTo>
                <a:lnTo>
                  <a:pt x="692" y="1358"/>
                </a:lnTo>
                <a:lnTo>
                  <a:pt x="681" y="1352"/>
                </a:lnTo>
                <a:lnTo>
                  <a:pt x="675" y="1349"/>
                </a:lnTo>
                <a:lnTo>
                  <a:pt x="671" y="1349"/>
                </a:lnTo>
                <a:lnTo>
                  <a:pt x="666" y="1349"/>
                </a:lnTo>
                <a:lnTo>
                  <a:pt x="655" y="1353"/>
                </a:lnTo>
                <a:lnTo>
                  <a:pt x="655" y="1353"/>
                </a:lnTo>
                <a:lnTo>
                  <a:pt x="648" y="1354"/>
                </a:lnTo>
                <a:lnTo>
                  <a:pt x="636" y="1356"/>
                </a:lnTo>
                <a:lnTo>
                  <a:pt x="624" y="1354"/>
                </a:lnTo>
                <a:lnTo>
                  <a:pt x="609" y="1352"/>
                </a:lnTo>
                <a:lnTo>
                  <a:pt x="577" y="1346"/>
                </a:lnTo>
                <a:lnTo>
                  <a:pt x="544" y="1337"/>
                </a:lnTo>
                <a:lnTo>
                  <a:pt x="544" y="1337"/>
                </a:lnTo>
                <a:lnTo>
                  <a:pt x="515" y="1331"/>
                </a:lnTo>
                <a:lnTo>
                  <a:pt x="494" y="1327"/>
                </a:lnTo>
                <a:lnTo>
                  <a:pt x="476" y="1323"/>
                </a:lnTo>
                <a:lnTo>
                  <a:pt x="465" y="1321"/>
                </a:lnTo>
                <a:lnTo>
                  <a:pt x="452" y="1316"/>
                </a:lnTo>
                <a:lnTo>
                  <a:pt x="452" y="1316"/>
                </a:lnTo>
                <a:lnTo>
                  <a:pt x="440" y="1312"/>
                </a:lnTo>
                <a:lnTo>
                  <a:pt x="428" y="1310"/>
                </a:lnTo>
                <a:lnTo>
                  <a:pt x="410" y="1306"/>
                </a:lnTo>
                <a:lnTo>
                  <a:pt x="404" y="1305"/>
                </a:lnTo>
                <a:lnTo>
                  <a:pt x="399" y="1302"/>
                </a:lnTo>
                <a:lnTo>
                  <a:pt x="397" y="1299"/>
                </a:lnTo>
                <a:lnTo>
                  <a:pt x="396" y="1292"/>
                </a:lnTo>
                <a:lnTo>
                  <a:pt x="396" y="1292"/>
                </a:lnTo>
                <a:lnTo>
                  <a:pt x="397" y="1283"/>
                </a:lnTo>
                <a:lnTo>
                  <a:pt x="401" y="1265"/>
                </a:lnTo>
                <a:lnTo>
                  <a:pt x="414" y="1221"/>
                </a:lnTo>
                <a:lnTo>
                  <a:pt x="429" y="1171"/>
                </a:lnTo>
                <a:lnTo>
                  <a:pt x="434" y="1150"/>
                </a:lnTo>
                <a:lnTo>
                  <a:pt x="438" y="1134"/>
                </a:lnTo>
                <a:lnTo>
                  <a:pt x="438" y="1134"/>
                </a:lnTo>
                <a:lnTo>
                  <a:pt x="446" y="1095"/>
                </a:lnTo>
                <a:lnTo>
                  <a:pt x="531" y="1063"/>
                </a:lnTo>
                <a:lnTo>
                  <a:pt x="531" y="1063"/>
                </a:lnTo>
                <a:lnTo>
                  <a:pt x="520" y="1052"/>
                </a:lnTo>
                <a:lnTo>
                  <a:pt x="492" y="1023"/>
                </a:lnTo>
                <a:lnTo>
                  <a:pt x="492" y="1023"/>
                </a:lnTo>
                <a:lnTo>
                  <a:pt x="487" y="1019"/>
                </a:lnTo>
                <a:lnTo>
                  <a:pt x="483" y="1013"/>
                </a:lnTo>
                <a:lnTo>
                  <a:pt x="473" y="998"/>
                </a:lnTo>
                <a:lnTo>
                  <a:pt x="465" y="981"/>
                </a:lnTo>
                <a:lnTo>
                  <a:pt x="457" y="964"/>
                </a:lnTo>
                <a:lnTo>
                  <a:pt x="445" y="933"/>
                </a:lnTo>
                <a:lnTo>
                  <a:pt x="440" y="919"/>
                </a:lnTo>
                <a:lnTo>
                  <a:pt x="434" y="886"/>
                </a:lnTo>
                <a:lnTo>
                  <a:pt x="425" y="813"/>
                </a:lnTo>
                <a:lnTo>
                  <a:pt x="425" y="813"/>
                </a:lnTo>
                <a:lnTo>
                  <a:pt x="431" y="806"/>
                </a:lnTo>
                <a:lnTo>
                  <a:pt x="436" y="801"/>
                </a:lnTo>
                <a:lnTo>
                  <a:pt x="438" y="797"/>
                </a:lnTo>
                <a:lnTo>
                  <a:pt x="438" y="797"/>
                </a:lnTo>
                <a:lnTo>
                  <a:pt x="435" y="782"/>
                </a:lnTo>
                <a:lnTo>
                  <a:pt x="434" y="769"/>
                </a:lnTo>
                <a:lnTo>
                  <a:pt x="434" y="760"/>
                </a:lnTo>
                <a:lnTo>
                  <a:pt x="435" y="750"/>
                </a:lnTo>
                <a:lnTo>
                  <a:pt x="435" y="750"/>
                </a:lnTo>
                <a:lnTo>
                  <a:pt x="440" y="722"/>
                </a:lnTo>
                <a:lnTo>
                  <a:pt x="445" y="683"/>
                </a:lnTo>
                <a:lnTo>
                  <a:pt x="449" y="665"/>
                </a:lnTo>
                <a:lnTo>
                  <a:pt x="454" y="646"/>
                </a:lnTo>
                <a:lnTo>
                  <a:pt x="459" y="630"/>
                </a:lnTo>
                <a:lnTo>
                  <a:pt x="465" y="618"/>
                </a:lnTo>
                <a:lnTo>
                  <a:pt x="465" y="618"/>
                </a:lnTo>
                <a:lnTo>
                  <a:pt x="471" y="605"/>
                </a:lnTo>
                <a:lnTo>
                  <a:pt x="477" y="592"/>
                </a:lnTo>
                <a:lnTo>
                  <a:pt x="482" y="577"/>
                </a:lnTo>
                <a:lnTo>
                  <a:pt x="486" y="562"/>
                </a:lnTo>
                <a:lnTo>
                  <a:pt x="488" y="549"/>
                </a:lnTo>
                <a:lnTo>
                  <a:pt x="491" y="537"/>
                </a:lnTo>
                <a:lnTo>
                  <a:pt x="491" y="528"/>
                </a:lnTo>
                <a:lnTo>
                  <a:pt x="491" y="521"/>
                </a:lnTo>
                <a:lnTo>
                  <a:pt x="491" y="521"/>
                </a:lnTo>
                <a:lnTo>
                  <a:pt x="482" y="497"/>
                </a:lnTo>
                <a:lnTo>
                  <a:pt x="475" y="477"/>
                </a:lnTo>
                <a:lnTo>
                  <a:pt x="475" y="477"/>
                </a:lnTo>
                <a:lnTo>
                  <a:pt x="473" y="473"/>
                </a:lnTo>
                <a:lnTo>
                  <a:pt x="472" y="468"/>
                </a:lnTo>
                <a:lnTo>
                  <a:pt x="471" y="465"/>
                </a:lnTo>
                <a:lnTo>
                  <a:pt x="468" y="460"/>
                </a:lnTo>
                <a:lnTo>
                  <a:pt x="468" y="460"/>
                </a:lnTo>
                <a:lnTo>
                  <a:pt x="465" y="455"/>
                </a:lnTo>
                <a:lnTo>
                  <a:pt x="461" y="450"/>
                </a:lnTo>
                <a:lnTo>
                  <a:pt x="460" y="444"/>
                </a:lnTo>
                <a:lnTo>
                  <a:pt x="459" y="436"/>
                </a:lnTo>
                <a:lnTo>
                  <a:pt x="459" y="436"/>
                </a:lnTo>
                <a:lnTo>
                  <a:pt x="460" y="421"/>
                </a:lnTo>
                <a:lnTo>
                  <a:pt x="462" y="406"/>
                </a:lnTo>
                <a:lnTo>
                  <a:pt x="462" y="406"/>
                </a:lnTo>
                <a:lnTo>
                  <a:pt x="464" y="404"/>
                </a:lnTo>
                <a:lnTo>
                  <a:pt x="467" y="403"/>
                </a:lnTo>
                <a:lnTo>
                  <a:pt x="472" y="403"/>
                </a:lnTo>
                <a:lnTo>
                  <a:pt x="477" y="405"/>
                </a:lnTo>
                <a:lnTo>
                  <a:pt x="491" y="410"/>
                </a:lnTo>
                <a:lnTo>
                  <a:pt x="503" y="418"/>
                </a:lnTo>
                <a:lnTo>
                  <a:pt x="503" y="418"/>
                </a:lnTo>
                <a:lnTo>
                  <a:pt x="508" y="420"/>
                </a:lnTo>
                <a:lnTo>
                  <a:pt x="514" y="420"/>
                </a:lnTo>
                <a:lnTo>
                  <a:pt x="527" y="420"/>
                </a:lnTo>
                <a:lnTo>
                  <a:pt x="531" y="420"/>
                </a:lnTo>
                <a:lnTo>
                  <a:pt x="536" y="420"/>
                </a:lnTo>
                <a:lnTo>
                  <a:pt x="540" y="421"/>
                </a:lnTo>
                <a:lnTo>
                  <a:pt x="544" y="425"/>
                </a:lnTo>
                <a:lnTo>
                  <a:pt x="544" y="425"/>
                </a:lnTo>
                <a:lnTo>
                  <a:pt x="548" y="435"/>
                </a:lnTo>
                <a:lnTo>
                  <a:pt x="549" y="444"/>
                </a:lnTo>
                <a:lnTo>
                  <a:pt x="550" y="453"/>
                </a:lnTo>
                <a:lnTo>
                  <a:pt x="562" y="444"/>
                </a:lnTo>
                <a:lnTo>
                  <a:pt x="564" y="453"/>
                </a:lnTo>
                <a:lnTo>
                  <a:pt x="572" y="437"/>
                </a:lnTo>
                <a:lnTo>
                  <a:pt x="591" y="437"/>
                </a:lnTo>
                <a:lnTo>
                  <a:pt x="591" y="437"/>
                </a:lnTo>
                <a:lnTo>
                  <a:pt x="588" y="437"/>
                </a:lnTo>
                <a:lnTo>
                  <a:pt x="583" y="434"/>
                </a:lnTo>
                <a:lnTo>
                  <a:pt x="580" y="431"/>
                </a:lnTo>
                <a:lnTo>
                  <a:pt x="576" y="426"/>
                </a:lnTo>
                <a:lnTo>
                  <a:pt x="571" y="420"/>
                </a:lnTo>
                <a:lnTo>
                  <a:pt x="567" y="413"/>
                </a:lnTo>
                <a:lnTo>
                  <a:pt x="567" y="413"/>
                </a:lnTo>
                <a:lnTo>
                  <a:pt x="562" y="404"/>
                </a:lnTo>
                <a:lnTo>
                  <a:pt x="556" y="397"/>
                </a:lnTo>
                <a:lnTo>
                  <a:pt x="543" y="382"/>
                </a:lnTo>
                <a:lnTo>
                  <a:pt x="530" y="371"/>
                </a:lnTo>
                <a:lnTo>
                  <a:pt x="525" y="364"/>
                </a:lnTo>
                <a:lnTo>
                  <a:pt x="522" y="360"/>
                </a:lnTo>
                <a:lnTo>
                  <a:pt x="522" y="360"/>
                </a:lnTo>
                <a:lnTo>
                  <a:pt x="519" y="353"/>
                </a:lnTo>
                <a:lnTo>
                  <a:pt x="518" y="348"/>
                </a:lnTo>
                <a:lnTo>
                  <a:pt x="514" y="339"/>
                </a:lnTo>
                <a:lnTo>
                  <a:pt x="512" y="334"/>
                </a:lnTo>
                <a:lnTo>
                  <a:pt x="507" y="331"/>
                </a:lnTo>
                <a:lnTo>
                  <a:pt x="501" y="329"/>
                </a:lnTo>
                <a:lnTo>
                  <a:pt x="492" y="327"/>
                </a:lnTo>
                <a:lnTo>
                  <a:pt x="492" y="327"/>
                </a:lnTo>
                <a:lnTo>
                  <a:pt x="482" y="327"/>
                </a:lnTo>
                <a:lnTo>
                  <a:pt x="473" y="330"/>
                </a:lnTo>
                <a:lnTo>
                  <a:pt x="467" y="331"/>
                </a:lnTo>
                <a:lnTo>
                  <a:pt x="461" y="334"/>
                </a:lnTo>
                <a:lnTo>
                  <a:pt x="455" y="339"/>
                </a:lnTo>
                <a:lnTo>
                  <a:pt x="452" y="340"/>
                </a:lnTo>
                <a:lnTo>
                  <a:pt x="452" y="340"/>
                </a:lnTo>
                <a:lnTo>
                  <a:pt x="445" y="343"/>
                </a:lnTo>
                <a:lnTo>
                  <a:pt x="439" y="345"/>
                </a:lnTo>
                <a:lnTo>
                  <a:pt x="435" y="345"/>
                </a:lnTo>
                <a:lnTo>
                  <a:pt x="435" y="345"/>
                </a:lnTo>
                <a:lnTo>
                  <a:pt x="425" y="339"/>
                </a:lnTo>
                <a:lnTo>
                  <a:pt x="418" y="334"/>
                </a:lnTo>
                <a:lnTo>
                  <a:pt x="418" y="334"/>
                </a:lnTo>
                <a:lnTo>
                  <a:pt x="422" y="280"/>
                </a:lnTo>
                <a:lnTo>
                  <a:pt x="425" y="217"/>
                </a:lnTo>
                <a:lnTo>
                  <a:pt x="425" y="217"/>
                </a:lnTo>
                <a:lnTo>
                  <a:pt x="425" y="203"/>
                </a:lnTo>
                <a:lnTo>
                  <a:pt x="423" y="184"/>
                </a:lnTo>
                <a:lnTo>
                  <a:pt x="420" y="162"/>
                </a:lnTo>
                <a:lnTo>
                  <a:pt x="444" y="166"/>
                </a:lnTo>
                <a:lnTo>
                  <a:pt x="444" y="166"/>
                </a:lnTo>
                <a:lnTo>
                  <a:pt x="447" y="163"/>
                </a:lnTo>
                <a:lnTo>
                  <a:pt x="452" y="162"/>
                </a:lnTo>
                <a:lnTo>
                  <a:pt x="462" y="161"/>
                </a:lnTo>
                <a:lnTo>
                  <a:pt x="462" y="161"/>
                </a:lnTo>
                <a:lnTo>
                  <a:pt x="477" y="161"/>
                </a:lnTo>
                <a:lnTo>
                  <a:pt x="481" y="158"/>
                </a:lnTo>
                <a:lnTo>
                  <a:pt x="486" y="154"/>
                </a:lnTo>
                <a:lnTo>
                  <a:pt x="486" y="154"/>
                </a:lnTo>
                <a:lnTo>
                  <a:pt x="488" y="149"/>
                </a:lnTo>
                <a:lnTo>
                  <a:pt x="489" y="147"/>
                </a:lnTo>
                <a:lnTo>
                  <a:pt x="491" y="145"/>
                </a:lnTo>
                <a:lnTo>
                  <a:pt x="493" y="145"/>
                </a:lnTo>
                <a:lnTo>
                  <a:pt x="493" y="145"/>
                </a:lnTo>
                <a:lnTo>
                  <a:pt x="498" y="146"/>
                </a:lnTo>
                <a:lnTo>
                  <a:pt x="502" y="146"/>
                </a:lnTo>
                <a:lnTo>
                  <a:pt x="503" y="145"/>
                </a:lnTo>
                <a:lnTo>
                  <a:pt x="503" y="143"/>
                </a:lnTo>
                <a:lnTo>
                  <a:pt x="503" y="141"/>
                </a:lnTo>
                <a:lnTo>
                  <a:pt x="503" y="137"/>
                </a:lnTo>
                <a:lnTo>
                  <a:pt x="503" y="137"/>
                </a:lnTo>
                <a:lnTo>
                  <a:pt x="497" y="122"/>
                </a:lnTo>
                <a:lnTo>
                  <a:pt x="494" y="115"/>
                </a:lnTo>
                <a:lnTo>
                  <a:pt x="493" y="107"/>
                </a:lnTo>
                <a:lnTo>
                  <a:pt x="493" y="107"/>
                </a:lnTo>
                <a:lnTo>
                  <a:pt x="492" y="90"/>
                </a:lnTo>
                <a:lnTo>
                  <a:pt x="492" y="83"/>
                </a:lnTo>
                <a:lnTo>
                  <a:pt x="491" y="75"/>
                </a:lnTo>
                <a:lnTo>
                  <a:pt x="491" y="75"/>
                </a:lnTo>
                <a:lnTo>
                  <a:pt x="487" y="67"/>
                </a:lnTo>
                <a:lnTo>
                  <a:pt x="482" y="58"/>
                </a:lnTo>
                <a:lnTo>
                  <a:pt x="477" y="51"/>
                </a:lnTo>
                <a:lnTo>
                  <a:pt x="475" y="46"/>
                </a:lnTo>
                <a:lnTo>
                  <a:pt x="475" y="46"/>
                </a:lnTo>
                <a:lnTo>
                  <a:pt x="475" y="39"/>
                </a:lnTo>
                <a:lnTo>
                  <a:pt x="476" y="37"/>
                </a:lnTo>
                <a:lnTo>
                  <a:pt x="475" y="35"/>
                </a:lnTo>
                <a:lnTo>
                  <a:pt x="475" y="35"/>
                </a:lnTo>
                <a:lnTo>
                  <a:pt x="473" y="33"/>
                </a:lnTo>
                <a:lnTo>
                  <a:pt x="472" y="32"/>
                </a:lnTo>
                <a:lnTo>
                  <a:pt x="462" y="32"/>
                </a:lnTo>
                <a:lnTo>
                  <a:pt x="462" y="32"/>
                </a:lnTo>
                <a:lnTo>
                  <a:pt x="434" y="32"/>
                </a:lnTo>
                <a:lnTo>
                  <a:pt x="434" y="32"/>
                </a:lnTo>
                <a:lnTo>
                  <a:pt x="425" y="20"/>
                </a:lnTo>
                <a:lnTo>
                  <a:pt x="419" y="10"/>
                </a:lnTo>
                <a:lnTo>
                  <a:pt x="414" y="5"/>
                </a:lnTo>
                <a:lnTo>
                  <a:pt x="414" y="5"/>
                </a:lnTo>
                <a:lnTo>
                  <a:pt x="412" y="2"/>
                </a:lnTo>
                <a:lnTo>
                  <a:pt x="408" y="1"/>
                </a:lnTo>
                <a:lnTo>
                  <a:pt x="399" y="0"/>
                </a:lnTo>
                <a:lnTo>
                  <a:pt x="399" y="0"/>
                </a:lnTo>
                <a:lnTo>
                  <a:pt x="375" y="0"/>
                </a:lnTo>
                <a:lnTo>
                  <a:pt x="375" y="0"/>
                </a:lnTo>
                <a:lnTo>
                  <a:pt x="364" y="0"/>
                </a:lnTo>
                <a:lnTo>
                  <a:pt x="354" y="0"/>
                </a:lnTo>
                <a:lnTo>
                  <a:pt x="347" y="1"/>
                </a:lnTo>
                <a:lnTo>
                  <a:pt x="347" y="1"/>
                </a:lnTo>
                <a:lnTo>
                  <a:pt x="338" y="6"/>
                </a:lnTo>
                <a:lnTo>
                  <a:pt x="334" y="9"/>
                </a:lnTo>
                <a:lnTo>
                  <a:pt x="333" y="12"/>
                </a:lnTo>
                <a:lnTo>
                  <a:pt x="333" y="12"/>
                </a:lnTo>
                <a:lnTo>
                  <a:pt x="331" y="18"/>
                </a:lnTo>
                <a:lnTo>
                  <a:pt x="326" y="26"/>
                </a:lnTo>
                <a:lnTo>
                  <a:pt x="322" y="33"/>
                </a:lnTo>
                <a:lnTo>
                  <a:pt x="317" y="38"/>
                </a:lnTo>
                <a:lnTo>
                  <a:pt x="317" y="38"/>
                </a:lnTo>
                <a:lnTo>
                  <a:pt x="314" y="39"/>
                </a:lnTo>
                <a:lnTo>
                  <a:pt x="312" y="39"/>
                </a:lnTo>
                <a:lnTo>
                  <a:pt x="312" y="41"/>
                </a:lnTo>
                <a:lnTo>
                  <a:pt x="310" y="42"/>
                </a:lnTo>
                <a:lnTo>
                  <a:pt x="310" y="42"/>
                </a:lnTo>
                <a:lnTo>
                  <a:pt x="308" y="46"/>
                </a:lnTo>
                <a:lnTo>
                  <a:pt x="304" y="49"/>
                </a:lnTo>
                <a:lnTo>
                  <a:pt x="301" y="53"/>
                </a:lnTo>
                <a:lnTo>
                  <a:pt x="299" y="56"/>
                </a:lnTo>
                <a:lnTo>
                  <a:pt x="298" y="58"/>
                </a:lnTo>
                <a:lnTo>
                  <a:pt x="298" y="58"/>
                </a:lnTo>
                <a:lnTo>
                  <a:pt x="297" y="64"/>
                </a:lnTo>
                <a:lnTo>
                  <a:pt x="294" y="70"/>
                </a:lnTo>
                <a:lnTo>
                  <a:pt x="294" y="75"/>
                </a:lnTo>
                <a:lnTo>
                  <a:pt x="294" y="79"/>
                </a:lnTo>
                <a:lnTo>
                  <a:pt x="294" y="81"/>
                </a:lnTo>
                <a:lnTo>
                  <a:pt x="294" y="81"/>
                </a:lnTo>
                <a:lnTo>
                  <a:pt x="297" y="85"/>
                </a:lnTo>
                <a:lnTo>
                  <a:pt x="299" y="86"/>
                </a:lnTo>
                <a:lnTo>
                  <a:pt x="304" y="90"/>
                </a:lnTo>
                <a:lnTo>
                  <a:pt x="310" y="93"/>
                </a:lnTo>
                <a:lnTo>
                  <a:pt x="310" y="93"/>
                </a:lnTo>
                <a:lnTo>
                  <a:pt x="309" y="99"/>
                </a:lnTo>
                <a:lnTo>
                  <a:pt x="308" y="104"/>
                </a:lnTo>
                <a:lnTo>
                  <a:pt x="308" y="109"/>
                </a:lnTo>
                <a:lnTo>
                  <a:pt x="308" y="109"/>
                </a:lnTo>
                <a:lnTo>
                  <a:pt x="308" y="111"/>
                </a:lnTo>
                <a:lnTo>
                  <a:pt x="310" y="114"/>
                </a:lnTo>
                <a:lnTo>
                  <a:pt x="318" y="121"/>
                </a:lnTo>
                <a:lnTo>
                  <a:pt x="325" y="128"/>
                </a:lnTo>
                <a:lnTo>
                  <a:pt x="328" y="132"/>
                </a:lnTo>
                <a:lnTo>
                  <a:pt x="329" y="136"/>
                </a:lnTo>
                <a:lnTo>
                  <a:pt x="329" y="136"/>
                </a:lnTo>
                <a:lnTo>
                  <a:pt x="330" y="142"/>
                </a:lnTo>
                <a:lnTo>
                  <a:pt x="329" y="147"/>
                </a:lnTo>
                <a:lnTo>
                  <a:pt x="329" y="147"/>
                </a:lnTo>
                <a:lnTo>
                  <a:pt x="328" y="149"/>
                </a:lnTo>
                <a:lnTo>
                  <a:pt x="326" y="151"/>
                </a:lnTo>
                <a:lnTo>
                  <a:pt x="325" y="152"/>
                </a:lnTo>
                <a:lnTo>
                  <a:pt x="328" y="153"/>
                </a:lnTo>
                <a:lnTo>
                  <a:pt x="328" y="153"/>
                </a:lnTo>
                <a:lnTo>
                  <a:pt x="341" y="158"/>
                </a:lnTo>
                <a:lnTo>
                  <a:pt x="354" y="164"/>
                </a:lnTo>
                <a:lnTo>
                  <a:pt x="354" y="164"/>
                </a:lnTo>
                <a:lnTo>
                  <a:pt x="361" y="168"/>
                </a:lnTo>
                <a:lnTo>
                  <a:pt x="361" y="168"/>
                </a:lnTo>
                <a:lnTo>
                  <a:pt x="364" y="169"/>
                </a:lnTo>
                <a:lnTo>
                  <a:pt x="367" y="169"/>
                </a:lnTo>
                <a:lnTo>
                  <a:pt x="376" y="168"/>
                </a:lnTo>
                <a:lnTo>
                  <a:pt x="387" y="166"/>
                </a:lnTo>
                <a:lnTo>
                  <a:pt x="387" y="166"/>
                </a:lnTo>
                <a:lnTo>
                  <a:pt x="386" y="231"/>
                </a:lnTo>
                <a:lnTo>
                  <a:pt x="386" y="231"/>
                </a:lnTo>
                <a:lnTo>
                  <a:pt x="375" y="310"/>
                </a:lnTo>
                <a:lnTo>
                  <a:pt x="375" y="310"/>
                </a:lnTo>
                <a:lnTo>
                  <a:pt x="375" y="314"/>
                </a:lnTo>
                <a:lnTo>
                  <a:pt x="373" y="316"/>
                </a:lnTo>
                <a:lnTo>
                  <a:pt x="370" y="320"/>
                </a:lnTo>
                <a:lnTo>
                  <a:pt x="367" y="321"/>
                </a:lnTo>
                <a:lnTo>
                  <a:pt x="366" y="321"/>
                </a:lnTo>
                <a:lnTo>
                  <a:pt x="366" y="321"/>
                </a:lnTo>
                <a:lnTo>
                  <a:pt x="355" y="319"/>
                </a:lnTo>
                <a:lnTo>
                  <a:pt x="344" y="316"/>
                </a:lnTo>
                <a:lnTo>
                  <a:pt x="333" y="315"/>
                </a:lnTo>
                <a:lnTo>
                  <a:pt x="333" y="315"/>
                </a:lnTo>
                <a:lnTo>
                  <a:pt x="328" y="315"/>
                </a:lnTo>
                <a:lnTo>
                  <a:pt x="324" y="316"/>
                </a:lnTo>
                <a:lnTo>
                  <a:pt x="322" y="318"/>
                </a:lnTo>
                <a:lnTo>
                  <a:pt x="319" y="320"/>
                </a:lnTo>
                <a:lnTo>
                  <a:pt x="314" y="325"/>
                </a:lnTo>
                <a:lnTo>
                  <a:pt x="308" y="331"/>
                </a:lnTo>
                <a:lnTo>
                  <a:pt x="308" y="331"/>
                </a:lnTo>
                <a:lnTo>
                  <a:pt x="302" y="335"/>
                </a:lnTo>
                <a:lnTo>
                  <a:pt x="299" y="340"/>
                </a:lnTo>
                <a:lnTo>
                  <a:pt x="298" y="343"/>
                </a:lnTo>
                <a:lnTo>
                  <a:pt x="298" y="346"/>
                </a:lnTo>
                <a:lnTo>
                  <a:pt x="298" y="346"/>
                </a:lnTo>
                <a:lnTo>
                  <a:pt x="298" y="350"/>
                </a:lnTo>
                <a:lnTo>
                  <a:pt x="299" y="353"/>
                </a:lnTo>
                <a:lnTo>
                  <a:pt x="301" y="357"/>
                </a:lnTo>
                <a:lnTo>
                  <a:pt x="299" y="362"/>
                </a:lnTo>
                <a:lnTo>
                  <a:pt x="299" y="362"/>
                </a:lnTo>
                <a:lnTo>
                  <a:pt x="298" y="372"/>
                </a:lnTo>
                <a:lnTo>
                  <a:pt x="297" y="379"/>
                </a:lnTo>
                <a:lnTo>
                  <a:pt x="297" y="379"/>
                </a:lnTo>
                <a:lnTo>
                  <a:pt x="296" y="385"/>
                </a:lnTo>
                <a:lnTo>
                  <a:pt x="294" y="390"/>
                </a:lnTo>
                <a:lnTo>
                  <a:pt x="294" y="390"/>
                </a:lnTo>
                <a:lnTo>
                  <a:pt x="296" y="395"/>
                </a:lnTo>
                <a:lnTo>
                  <a:pt x="298" y="400"/>
                </a:lnTo>
                <a:lnTo>
                  <a:pt x="298" y="400"/>
                </a:lnTo>
                <a:lnTo>
                  <a:pt x="303" y="404"/>
                </a:lnTo>
                <a:lnTo>
                  <a:pt x="310" y="408"/>
                </a:lnTo>
                <a:lnTo>
                  <a:pt x="317" y="410"/>
                </a:lnTo>
                <a:lnTo>
                  <a:pt x="319" y="413"/>
                </a:lnTo>
                <a:lnTo>
                  <a:pt x="319" y="413"/>
                </a:lnTo>
                <a:lnTo>
                  <a:pt x="319" y="415"/>
                </a:lnTo>
                <a:lnTo>
                  <a:pt x="320" y="420"/>
                </a:lnTo>
                <a:lnTo>
                  <a:pt x="323" y="425"/>
                </a:lnTo>
                <a:lnTo>
                  <a:pt x="323" y="429"/>
                </a:lnTo>
                <a:lnTo>
                  <a:pt x="323" y="429"/>
                </a:lnTo>
                <a:lnTo>
                  <a:pt x="319" y="436"/>
                </a:lnTo>
                <a:lnTo>
                  <a:pt x="319" y="441"/>
                </a:lnTo>
                <a:lnTo>
                  <a:pt x="319" y="444"/>
                </a:lnTo>
                <a:lnTo>
                  <a:pt x="320" y="446"/>
                </a:lnTo>
                <a:lnTo>
                  <a:pt x="320" y="446"/>
                </a:lnTo>
                <a:lnTo>
                  <a:pt x="324" y="449"/>
                </a:lnTo>
                <a:lnTo>
                  <a:pt x="329" y="450"/>
                </a:lnTo>
                <a:lnTo>
                  <a:pt x="334" y="451"/>
                </a:lnTo>
                <a:lnTo>
                  <a:pt x="334" y="451"/>
                </a:lnTo>
                <a:lnTo>
                  <a:pt x="339" y="474"/>
                </a:lnTo>
                <a:lnTo>
                  <a:pt x="339" y="474"/>
                </a:lnTo>
                <a:lnTo>
                  <a:pt x="341" y="478"/>
                </a:lnTo>
                <a:lnTo>
                  <a:pt x="344" y="482"/>
                </a:lnTo>
                <a:lnTo>
                  <a:pt x="344" y="482"/>
                </a:lnTo>
                <a:lnTo>
                  <a:pt x="347" y="483"/>
                </a:lnTo>
                <a:lnTo>
                  <a:pt x="352" y="486"/>
                </a:lnTo>
                <a:lnTo>
                  <a:pt x="361" y="488"/>
                </a:lnTo>
                <a:lnTo>
                  <a:pt x="361" y="488"/>
                </a:lnTo>
                <a:lnTo>
                  <a:pt x="364" y="491"/>
                </a:lnTo>
                <a:lnTo>
                  <a:pt x="366" y="495"/>
                </a:lnTo>
                <a:lnTo>
                  <a:pt x="368" y="503"/>
                </a:lnTo>
                <a:lnTo>
                  <a:pt x="368" y="503"/>
                </a:lnTo>
                <a:lnTo>
                  <a:pt x="368" y="505"/>
                </a:lnTo>
                <a:lnTo>
                  <a:pt x="367" y="508"/>
                </a:lnTo>
                <a:lnTo>
                  <a:pt x="362" y="509"/>
                </a:lnTo>
                <a:lnTo>
                  <a:pt x="362" y="509"/>
                </a:lnTo>
                <a:lnTo>
                  <a:pt x="328" y="510"/>
                </a:lnTo>
                <a:lnTo>
                  <a:pt x="328" y="510"/>
                </a:lnTo>
                <a:lnTo>
                  <a:pt x="305" y="523"/>
                </a:lnTo>
                <a:lnTo>
                  <a:pt x="288" y="533"/>
                </a:lnTo>
                <a:lnTo>
                  <a:pt x="282" y="537"/>
                </a:lnTo>
                <a:lnTo>
                  <a:pt x="277" y="541"/>
                </a:lnTo>
                <a:lnTo>
                  <a:pt x="277" y="541"/>
                </a:lnTo>
                <a:lnTo>
                  <a:pt x="272" y="550"/>
                </a:lnTo>
                <a:lnTo>
                  <a:pt x="267" y="561"/>
                </a:lnTo>
                <a:lnTo>
                  <a:pt x="267" y="561"/>
                </a:lnTo>
                <a:lnTo>
                  <a:pt x="262" y="571"/>
                </a:lnTo>
                <a:lnTo>
                  <a:pt x="260" y="579"/>
                </a:lnTo>
                <a:lnTo>
                  <a:pt x="257" y="588"/>
                </a:lnTo>
                <a:lnTo>
                  <a:pt x="257" y="596"/>
                </a:lnTo>
                <a:lnTo>
                  <a:pt x="257" y="596"/>
                </a:lnTo>
                <a:lnTo>
                  <a:pt x="256" y="603"/>
                </a:lnTo>
                <a:lnTo>
                  <a:pt x="252" y="613"/>
                </a:lnTo>
                <a:lnTo>
                  <a:pt x="249" y="620"/>
                </a:lnTo>
                <a:lnTo>
                  <a:pt x="246" y="625"/>
                </a:lnTo>
                <a:lnTo>
                  <a:pt x="246" y="625"/>
                </a:lnTo>
                <a:lnTo>
                  <a:pt x="238" y="625"/>
                </a:lnTo>
                <a:lnTo>
                  <a:pt x="223" y="625"/>
                </a:lnTo>
                <a:lnTo>
                  <a:pt x="200" y="624"/>
                </a:lnTo>
                <a:lnTo>
                  <a:pt x="200" y="624"/>
                </a:lnTo>
                <a:lnTo>
                  <a:pt x="198" y="621"/>
                </a:lnTo>
                <a:lnTo>
                  <a:pt x="194" y="618"/>
                </a:lnTo>
                <a:lnTo>
                  <a:pt x="188" y="610"/>
                </a:lnTo>
                <a:lnTo>
                  <a:pt x="188" y="610"/>
                </a:lnTo>
                <a:lnTo>
                  <a:pt x="186" y="605"/>
                </a:lnTo>
                <a:lnTo>
                  <a:pt x="182" y="593"/>
                </a:lnTo>
                <a:lnTo>
                  <a:pt x="178" y="581"/>
                </a:lnTo>
                <a:lnTo>
                  <a:pt x="177" y="568"/>
                </a:lnTo>
                <a:lnTo>
                  <a:pt x="177" y="568"/>
                </a:lnTo>
                <a:lnTo>
                  <a:pt x="172" y="494"/>
                </a:lnTo>
                <a:lnTo>
                  <a:pt x="172" y="494"/>
                </a:lnTo>
                <a:lnTo>
                  <a:pt x="172" y="487"/>
                </a:lnTo>
                <a:lnTo>
                  <a:pt x="173" y="483"/>
                </a:lnTo>
                <a:lnTo>
                  <a:pt x="173" y="482"/>
                </a:lnTo>
                <a:lnTo>
                  <a:pt x="173" y="482"/>
                </a:lnTo>
                <a:lnTo>
                  <a:pt x="179" y="478"/>
                </a:lnTo>
                <a:lnTo>
                  <a:pt x="183" y="476"/>
                </a:lnTo>
                <a:lnTo>
                  <a:pt x="186" y="474"/>
                </a:lnTo>
                <a:lnTo>
                  <a:pt x="186" y="474"/>
                </a:lnTo>
                <a:lnTo>
                  <a:pt x="194" y="470"/>
                </a:lnTo>
                <a:lnTo>
                  <a:pt x="199" y="466"/>
                </a:lnTo>
                <a:lnTo>
                  <a:pt x="202" y="461"/>
                </a:lnTo>
                <a:lnTo>
                  <a:pt x="202" y="461"/>
                </a:lnTo>
                <a:lnTo>
                  <a:pt x="204" y="457"/>
                </a:lnTo>
                <a:lnTo>
                  <a:pt x="207" y="453"/>
                </a:lnTo>
                <a:lnTo>
                  <a:pt x="209" y="449"/>
                </a:lnTo>
                <a:lnTo>
                  <a:pt x="210" y="444"/>
                </a:lnTo>
                <a:lnTo>
                  <a:pt x="210" y="444"/>
                </a:lnTo>
                <a:lnTo>
                  <a:pt x="205" y="431"/>
                </a:lnTo>
                <a:lnTo>
                  <a:pt x="202" y="423"/>
                </a:lnTo>
                <a:lnTo>
                  <a:pt x="202" y="423"/>
                </a:lnTo>
                <a:lnTo>
                  <a:pt x="202" y="411"/>
                </a:lnTo>
                <a:lnTo>
                  <a:pt x="202" y="398"/>
                </a:lnTo>
                <a:lnTo>
                  <a:pt x="202" y="398"/>
                </a:lnTo>
                <a:lnTo>
                  <a:pt x="203" y="395"/>
                </a:lnTo>
                <a:lnTo>
                  <a:pt x="203" y="394"/>
                </a:lnTo>
                <a:lnTo>
                  <a:pt x="200" y="393"/>
                </a:lnTo>
                <a:lnTo>
                  <a:pt x="194" y="390"/>
                </a:lnTo>
                <a:lnTo>
                  <a:pt x="194" y="390"/>
                </a:lnTo>
                <a:lnTo>
                  <a:pt x="186" y="387"/>
                </a:lnTo>
                <a:lnTo>
                  <a:pt x="178" y="383"/>
                </a:lnTo>
                <a:lnTo>
                  <a:pt x="172" y="378"/>
                </a:lnTo>
                <a:lnTo>
                  <a:pt x="167" y="372"/>
                </a:lnTo>
                <a:lnTo>
                  <a:pt x="167" y="372"/>
                </a:lnTo>
                <a:lnTo>
                  <a:pt x="157" y="361"/>
                </a:lnTo>
                <a:lnTo>
                  <a:pt x="149" y="351"/>
                </a:lnTo>
                <a:lnTo>
                  <a:pt x="149" y="351"/>
                </a:lnTo>
                <a:lnTo>
                  <a:pt x="133" y="334"/>
                </a:lnTo>
                <a:lnTo>
                  <a:pt x="123" y="332"/>
                </a:lnTo>
                <a:lnTo>
                  <a:pt x="123" y="332"/>
                </a:lnTo>
                <a:lnTo>
                  <a:pt x="115" y="336"/>
                </a:lnTo>
                <a:lnTo>
                  <a:pt x="105" y="342"/>
                </a:lnTo>
                <a:lnTo>
                  <a:pt x="105" y="342"/>
                </a:lnTo>
                <a:lnTo>
                  <a:pt x="100" y="345"/>
                </a:lnTo>
                <a:lnTo>
                  <a:pt x="97" y="346"/>
                </a:lnTo>
                <a:lnTo>
                  <a:pt x="93" y="346"/>
                </a:lnTo>
                <a:lnTo>
                  <a:pt x="93" y="346"/>
                </a:lnTo>
                <a:lnTo>
                  <a:pt x="91" y="343"/>
                </a:lnTo>
                <a:lnTo>
                  <a:pt x="87" y="339"/>
                </a:lnTo>
                <a:lnTo>
                  <a:pt x="83" y="335"/>
                </a:lnTo>
                <a:lnTo>
                  <a:pt x="82" y="336"/>
                </a:lnTo>
                <a:lnTo>
                  <a:pt x="82" y="339"/>
                </a:lnTo>
                <a:lnTo>
                  <a:pt x="82" y="339"/>
                </a:lnTo>
                <a:lnTo>
                  <a:pt x="83" y="347"/>
                </a:lnTo>
                <a:lnTo>
                  <a:pt x="82" y="355"/>
                </a:lnTo>
                <a:lnTo>
                  <a:pt x="79" y="363"/>
                </a:lnTo>
                <a:lnTo>
                  <a:pt x="63" y="356"/>
                </a:lnTo>
                <a:lnTo>
                  <a:pt x="53" y="357"/>
                </a:lnTo>
                <a:lnTo>
                  <a:pt x="51" y="367"/>
                </a:lnTo>
                <a:lnTo>
                  <a:pt x="51" y="379"/>
                </a:lnTo>
                <a:lnTo>
                  <a:pt x="51" y="379"/>
                </a:lnTo>
                <a:lnTo>
                  <a:pt x="44" y="385"/>
                </a:lnTo>
                <a:lnTo>
                  <a:pt x="39" y="389"/>
                </a:lnTo>
                <a:lnTo>
                  <a:pt x="36" y="390"/>
                </a:lnTo>
                <a:lnTo>
                  <a:pt x="35" y="390"/>
                </a:lnTo>
                <a:lnTo>
                  <a:pt x="35" y="390"/>
                </a:lnTo>
                <a:lnTo>
                  <a:pt x="18" y="378"/>
                </a:lnTo>
                <a:lnTo>
                  <a:pt x="18" y="378"/>
                </a:lnTo>
                <a:lnTo>
                  <a:pt x="14" y="379"/>
                </a:lnTo>
                <a:lnTo>
                  <a:pt x="9" y="384"/>
                </a:lnTo>
                <a:lnTo>
                  <a:pt x="3" y="389"/>
                </a:lnTo>
                <a:lnTo>
                  <a:pt x="0" y="392"/>
                </a:lnTo>
                <a:lnTo>
                  <a:pt x="0" y="392"/>
                </a:lnTo>
                <a:lnTo>
                  <a:pt x="2" y="394"/>
                </a:lnTo>
                <a:lnTo>
                  <a:pt x="4" y="397"/>
                </a:lnTo>
                <a:lnTo>
                  <a:pt x="8" y="400"/>
                </a:lnTo>
                <a:lnTo>
                  <a:pt x="8" y="400"/>
                </a:lnTo>
                <a:lnTo>
                  <a:pt x="10" y="406"/>
                </a:lnTo>
                <a:lnTo>
                  <a:pt x="13" y="411"/>
                </a:lnTo>
                <a:lnTo>
                  <a:pt x="13" y="411"/>
                </a:lnTo>
                <a:lnTo>
                  <a:pt x="11" y="416"/>
                </a:lnTo>
                <a:lnTo>
                  <a:pt x="11" y="420"/>
                </a:lnTo>
                <a:lnTo>
                  <a:pt x="10" y="423"/>
                </a:lnTo>
                <a:lnTo>
                  <a:pt x="10" y="435"/>
                </a:lnTo>
                <a:lnTo>
                  <a:pt x="16" y="446"/>
                </a:lnTo>
                <a:lnTo>
                  <a:pt x="16" y="446"/>
                </a:lnTo>
                <a:lnTo>
                  <a:pt x="16" y="447"/>
                </a:lnTo>
                <a:lnTo>
                  <a:pt x="15" y="450"/>
                </a:lnTo>
                <a:lnTo>
                  <a:pt x="13" y="453"/>
                </a:lnTo>
                <a:lnTo>
                  <a:pt x="13" y="453"/>
                </a:lnTo>
                <a:lnTo>
                  <a:pt x="5" y="465"/>
                </a:lnTo>
                <a:lnTo>
                  <a:pt x="3" y="470"/>
                </a:lnTo>
                <a:lnTo>
                  <a:pt x="3" y="471"/>
                </a:lnTo>
                <a:lnTo>
                  <a:pt x="4" y="472"/>
                </a:lnTo>
                <a:lnTo>
                  <a:pt x="4" y="472"/>
                </a:lnTo>
                <a:lnTo>
                  <a:pt x="8" y="474"/>
                </a:lnTo>
                <a:lnTo>
                  <a:pt x="13" y="476"/>
                </a:lnTo>
                <a:lnTo>
                  <a:pt x="14" y="477"/>
                </a:lnTo>
                <a:lnTo>
                  <a:pt x="15" y="479"/>
                </a:lnTo>
                <a:lnTo>
                  <a:pt x="15" y="482"/>
                </a:lnTo>
                <a:lnTo>
                  <a:pt x="15" y="486"/>
                </a:lnTo>
                <a:lnTo>
                  <a:pt x="15" y="486"/>
                </a:lnTo>
                <a:lnTo>
                  <a:pt x="11" y="493"/>
                </a:lnTo>
                <a:lnTo>
                  <a:pt x="8" y="503"/>
                </a:lnTo>
                <a:lnTo>
                  <a:pt x="5" y="515"/>
                </a:lnTo>
                <a:lnTo>
                  <a:pt x="5" y="515"/>
                </a:lnTo>
                <a:lnTo>
                  <a:pt x="7" y="516"/>
                </a:lnTo>
                <a:lnTo>
                  <a:pt x="11" y="516"/>
                </a:lnTo>
                <a:lnTo>
                  <a:pt x="15" y="519"/>
                </a:lnTo>
                <a:lnTo>
                  <a:pt x="16" y="520"/>
                </a:lnTo>
                <a:lnTo>
                  <a:pt x="16" y="521"/>
                </a:lnTo>
                <a:lnTo>
                  <a:pt x="16" y="521"/>
                </a:lnTo>
                <a:lnTo>
                  <a:pt x="15" y="526"/>
                </a:lnTo>
                <a:lnTo>
                  <a:pt x="16" y="534"/>
                </a:lnTo>
                <a:lnTo>
                  <a:pt x="16" y="534"/>
                </a:lnTo>
                <a:lnTo>
                  <a:pt x="18" y="537"/>
                </a:lnTo>
                <a:lnTo>
                  <a:pt x="20" y="541"/>
                </a:lnTo>
                <a:lnTo>
                  <a:pt x="23" y="544"/>
                </a:lnTo>
                <a:lnTo>
                  <a:pt x="39" y="540"/>
                </a:lnTo>
                <a:lnTo>
                  <a:pt x="50" y="540"/>
                </a:lnTo>
                <a:lnTo>
                  <a:pt x="50" y="540"/>
                </a:lnTo>
                <a:lnTo>
                  <a:pt x="51" y="541"/>
                </a:lnTo>
                <a:lnTo>
                  <a:pt x="52" y="544"/>
                </a:lnTo>
                <a:lnTo>
                  <a:pt x="52" y="549"/>
                </a:lnTo>
                <a:lnTo>
                  <a:pt x="52" y="549"/>
                </a:lnTo>
                <a:lnTo>
                  <a:pt x="52" y="550"/>
                </a:lnTo>
                <a:lnTo>
                  <a:pt x="53" y="552"/>
                </a:lnTo>
                <a:lnTo>
                  <a:pt x="58" y="554"/>
                </a:lnTo>
                <a:lnTo>
                  <a:pt x="65" y="552"/>
                </a:lnTo>
                <a:lnTo>
                  <a:pt x="70" y="551"/>
                </a:lnTo>
                <a:lnTo>
                  <a:pt x="70" y="551"/>
                </a:lnTo>
                <a:lnTo>
                  <a:pt x="86" y="541"/>
                </a:lnTo>
                <a:lnTo>
                  <a:pt x="88" y="552"/>
                </a:lnTo>
                <a:lnTo>
                  <a:pt x="88" y="552"/>
                </a:lnTo>
                <a:lnTo>
                  <a:pt x="91" y="555"/>
                </a:lnTo>
                <a:lnTo>
                  <a:pt x="93" y="556"/>
                </a:lnTo>
                <a:lnTo>
                  <a:pt x="93" y="556"/>
                </a:lnTo>
                <a:lnTo>
                  <a:pt x="97" y="556"/>
                </a:lnTo>
                <a:lnTo>
                  <a:pt x="99" y="556"/>
                </a:lnTo>
                <a:lnTo>
                  <a:pt x="102" y="555"/>
                </a:lnTo>
                <a:lnTo>
                  <a:pt x="102" y="555"/>
                </a:lnTo>
                <a:lnTo>
                  <a:pt x="120" y="534"/>
                </a:lnTo>
                <a:lnTo>
                  <a:pt x="120" y="534"/>
                </a:lnTo>
                <a:lnTo>
                  <a:pt x="128" y="536"/>
                </a:lnTo>
                <a:lnTo>
                  <a:pt x="137" y="540"/>
                </a:lnTo>
                <a:lnTo>
                  <a:pt x="137" y="540"/>
                </a:lnTo>
                <a:lnTo>
                  <a:pt x="139" y="542"/>
                </a:lnTo>
                <a:lnTo>
                  <a:pt x="139" y="549"/>
                </a:lnTo>
                <a:lnTo>
                  <a:pt x="139" y="558"/>
                </a:lnTo>
                <a:lnTo>
                  <a:pt x="139" y="558"/>
                </a:lnTo>
                <a:lnTo>
                  <a:pt x="140" y="586"/>
                </a:lnTo>
                <a:lnTo>
                  <a:pt x="140" y="604"/>
                </a:lnTo>
                <a:lnTo>
                  <a:pt x="141" y="619"/>
                </a:lnTo>
                <a:lnTo>
                  <a:pt x="141" y="619"/>
                </a:lnTo>
                <a:lnTo>
                  <a:pt x="139" y="633"/>
                </a:lnTo>
                <a:lnTo>
                  <a:pt x="137" y="650"/>
                </a:lnTo>
                <a:lnTo>
                  <a:pt x="137" y="657"/>
                </a:lnTo>
                <a:lnTo>
                  <a:pt x="139" y="665"/>
                </a:lnTo>
                <a:lnTo>
                  <a:pt x="141" y="671"/>
                </a:lnTo>
                <a:lnTo>
                  <a:pt x="144" y="673"/>
                </a:lnTo>
                <a:lnTo>
                  <a:pt x="147" y="676"/>
                </a:lnTo>
                <a:lnTo>
                  <a:pt x="147" y="676"/>
                </a:lnTo>
                <a:lnTo>
                  <a:pt x="155" y="678"/>
                </a:lnTo>
                <a:lnTo>
                  <a:pt x="163" y="680"/>
                </a:lnTo>
                <a:lnTo>
                  <a:pt x="182" y="680"/>
                </a:lnTo>
                <a:lnTo>
                  <a:pt x="197" y="680"/>
                </a:lnTo>
                <a:lnTo>
                  <a:pt x="204" y="678"/>
                </a:lnTo>
                <a:lnTo>
                  <a:pt x="224" y="723"/>
                </a:lnTo>
                <a:lnTo>
                  <a:pt x="224" y="723"/>
                </a:lnTo>
                <a:lnTo>
                  <a:pt x="225" y="735"/>
                </a:lnTo>
                <a:lnTo>
                  <a:pt x="225" y="735"/>
                </a:lnTo>
                <a:lnTo>
                  <a:pt x="226" y="746"/>
                </a:lnTo>
                <a:lnTo>
                  <a:pt x="228" y="760"/>
                </a:lnTo>
                <a:lnTo>
                  <a:pt x="226" y="772"/>
                </a:lnTo>
                <a:lnTo>
                  <a:pt x="225" y="778"/>
                </a:lnTo>
                <a:lnTo>
                  <a:pt x="224" y="782"/>
                </a:lnTo>
                <a:lnTo>
                  <a:pt x="214" y="802"/>
                </a:lnTo>
                <a:lnTo>
                  <a:pt x="234" y="808"/>
                </a:lnTo>
                <a:lnTo>
                  <a:pt x="234" y="808"/>
                </a:lnTo>
                <a:lnTo>
                  <a:pt x="249" y="839"/>
                </a:lnTo>
                <a:lnTo>
                  <a:pt x="249" y="839"/>
                </a:lnTo>
                <a:lnTo>
                  <a:pt x="254" y="845"/>
                </a:lnTo>
                <a:lnTo>
                  <a:pt x="257" y="850"/>
                </a:lnTo>
                <a:lnTo>
                  <a:pt x="261" y="856"/>
                </a:lnTo>
                <a:lnTo>
                  <a:pt x="263" y="866"/>
                </a:lnTo>
                <a:lnTo>
                  <a:pt x="263" y="866"/>
                </a:lnTo>
                <a:lnTo>
                  <a:pt x="267" y="891"/>
                </a:lnTo>
                <a:lnTo>
                  <a:pt x="267" y="891"/>
                </a:lnTo>
                <a:lnTo>
                  <a:pt x="263" y="895"/>
                </a:lnTo>
                <a:lnTo>
                  <a:pt x="259" y="900"/>
                </a:lnTo>
                <a:lnTo>
                  <a:pt x="259" y="900"/>
                </a:lnTo>
                <a:lnTo>
                  <a:pt x="256" y="903"/>
                </a:lnTo>
                <a:lnTo>
                  <a:pt x="255" y="908"/>
                </a:lnTo>
                <a:lnTo>
                  <a:pt x="254" y="917"/>
                </a:lnTo>
                <a:lnTo>
                  <a:pt x="254" y="917"/>
                </a:lnTo>
                <a:lnTo>
                  <a:pt x="250" y="935"/>
                </a:lnTo>
                <a:lnTo>
                  <a:pt x="242" y="966"/>
                </a:lnTo>
                <a:lnTo>
                  <a:pt x="231" y="1001"/>
                </a:lnTo>
                <a:lnTo>
                  <a:pt x="226" y="1016"/>
                </a:lnTo>
                <a:lnTo>
                  <a:pt x="221" y="1028"/>
                </a:lnTo>
                <a:lnTo>
                  <a:pt x="221" y="1028"/>
                </a:lnTo>
                <a:lnTo>
                  <a:pt x="193" y="1089"/>
                </a:lnTo>
                <a:lnTo>
                  <a:pt x="193" y="1089"/>
                </a:lnTo>
                <a:lnTo>
                  <a:pt x="203" y="1098"/>
                </a:lnTo>
                <a:lnTo>
                  <a:pt x="213" y="1106"/>
                </a:lnTo>
                <a:lnTo>
                  <a:pt x="221" y="1110"/>
                </a:lnTo>
                <a:lnTo>
                  <a:pt x="221" y="1110"/>
                </a:lnTo>
                <a:lnTo>
                  <a:pt x="247" y="1118"/>
                </a:lnTo>
                <a:lnTo>
                  <a:pt x="247" y="111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8">
            <a:extLst>
              <a:ext uri="{FF2B5EF4-FFF2-40B4-BE49-F238E27FC236}">
                <a16:creationId xmlns:a16="http://schemas.microsoft.com/office/drawing/2014/main" id="{3F30922E-3C09-4C6B-B966-EBD720D00289}"/>
              </a:ext>
            </a:extLst>
          </p:cNvPr>
          <p:cNvSpPr>
            <a:spLocks/>
          </p:cNvSpPr>
          <p:nvPr/>
        </p:nvSpPr>
        <p:spPr bwMode="auto">
          <a:xfrm>
            <a:off x="7254081" y="3771026"/>
            <a:ext cx="1231552" cy="2658349"/>
          </a:xfrm>
          <a:custGeom>
            <a:avLst/>
            <a:gdLst>
              <a:gd name="T0" fmla="*/ 246 w 820"/>
              <a:gd name="T1" fmla="*/ 1625 h 1770"/>
              <a:gd name="T2" fmla="*/ 341 w 820"/>
              <a:gd name="T3" fmla="*/ 1662 h 1770"/>
              <a:gd name="T4" fmla="*/ 588 w 820"/>
              <a:gd name="T5" fmla="*/ 1689 h 1770"/>
              <a:gd name="T6" fmla="*/ 635 w 820"/>
              <a:gd name="T7" fmla="*/ 1762 h 1770"/>
              <a:gd name="T8" fmla="*/ 678 w 820"/>
              <a:gd name="T9" fmla="*/ 1767 h 1770"/>
              <a:gd name="T10" fmla="*/ 659 w 820"/>
              <a:gd name="T11" fmla="*/ 1581 h 1770"/>
              <a:gd name="T12" fmla="*/ 599 w 820"/>
              <a:gd name="T13" fmla="*/ 1557 h 1770"/>
              <a:gd name="T14" fmla="*/ 509 w 820"/>
              <a:gd name="T15" fmla="*/ 1576 h 1770"/>
              <a:gd name="T16" fmla="*/ 573 w 820"/>
              <a:gd name="T17" fmla="*/ 1237 h 1770"/>
              <a:gd name="T18" fmla="*/ 514 w 820"/>
              <a:gd name="T19" fmla="*/ 1099 h 1770"/>
              <a:gd name="T20" fmla="*/ 545 w 820"/>
              <a:gd name="T21" fmla="*/ 1041 h 1770"/>
              <a:gd name="T22" fmla="*/ 607 w 820"/>
              <a:gd name="T23" fmla="*/ 819 h 1770"/>
              <a:gd name="T24" fmla="*/ 628 w 820"/>
              <a:gd name="T25" fmla="*/ 643 h 1770"/>
              <a:gd name="T26" fmla="*/ 688 w 820"/>
              <a:gd name="T27" fmla="*/ 367 h 1770"/>
              <a:gd name="T28" fmla="*/ 724 w 820"/>
              <a:gd name="T29" fmla="*/ 363 h 1770"/>
              <a:gd name="T30" fmla="*/ 756 w 820"/>
              <a:gd name="T31" fmla="*/ 314 h 1770"/>
              <a:gd name="T32" fmla="*/ 802 w 820"/>
              <a:gd name="T33" fmla="*/ 271 h 1770"/>
              <a:gd name="T34" fmla="*/ 812 w 820"/>
              <a:gd name="T35" fmla="*/ 179 h 1770"/>
              <a:gd name="T36" fmla="*/ 804 w 820"/>
              <a:gd name="T37" fmla="*/ 93 h 1770"/>
              <a:gd name="T38" fmla="*/ 754 w 820"/>
              <a:gd name="T39" fmla="*/ 51 h 1770"/>
              <a:gd name="T40" fmla="*/ 712 w 820"/>
              <a:gd name="T41" fmla="*/ 9 h 1770"/>
              <a:gd name="T42" fmla="*/ 662 w 820"/>
              <a:gd name="T43" fmla="*/ 10 h 1770"/>
              <a:gd name="T44" fmla="*/ 565 w 820"/>
              <a:gd name="T45" fmla="*/ 26 h 1770"/>
              <a:gd name="T46" fmla="*/ 528 w 820"/>
              <a:gd name="T47" fmla="*/ 62 h 1770"/>
              <a:gd name="T48" fmla="*/ 505 w 820"/>
              <a:gd name="T49" fmla="*/ 90 h 1770"/>
              <a:gd name="T50" fmla="*/ 486 w 820"/>
              <a:gd name="T51" fmla="*/ 116 h 1770"/>
              <a:gd name="T52" fmla="*/ 484 w 820"/>
              <a:gd name="T53" fmla="*/ 152 h 1770"/>
              <a:gd name="T54" fmla="*/ 483 w 820"/>
              <a:gd name="T55" fmla="*/ 218 h 1770"/>
              <a:gd name="T56" fmla="*/ 517 w 820"/>
              <a:gd name="T57" fmla="*/ 230 h 1770"/>
              <a:gd name="T58" fmla="*/ 539 w 820"/>
              <a:gd name="T59" fmla="*/ 275 h 1770"/>
              <a:gd name="T60" fmla="*/ 568 w 820"/>
              <a:gd name="T61" fmla="*/ 307 h 1770"/>
              <a:gd name="T62" fmla="*/ 610 w 820"/>
              <a:gd name="T63" fmla="*/ 339 h 1770"/>
              <a:gd name="T64" fmla="*/ 583 w 820"/>
              <a:gd name="T65" fmla="*/ 517 h 1770"/>
              <a:gd name="T66" fmla="*/ 522 w 820"/>
              <a:gd name="T67" fmla="*/ 513 h 1770"/>
              <a:gd name="T68" fmla="*/ 436 w 820"/>
              <a:gd name="T69" fmla="*/ 522 h 1770"/>
              <a:gd name="T70" fmla="*/ 397 w 820"/>
              <a:gd name="T71" fmla="*/ 621 h 1770"/>
              <a:gd name="T72" fmla="*/ 408 w 820"/>
              <a:gd name="T73" fmla="*/ 655 h 1770"/>
              <a:gd name="T74" fmla="*/ 403 w 820"/>
              <a:gd name="T75" fmla="*/ 705 h 1770"/>
              <a:gd name="T76" fmla="*/ 347 w 820"/>
              <a:gd name="T77" fmla="*/ 630 h 1770"/>
              <a:gd name="T78" fmla="*/ 303 w 820"/>
              <a:gd name="T79" fmla="*/ 511 h 1770"/>
              <a:gd name="T80" fmla="*/ 258 w 820"/>
              <a:gd name="T81" fmla="*/ 288 h 1770"/>
              <a:gd name="T82" fmla="*/ 286 w 820"/>
              <a:gd name="T83" fmla="*/ 240 h 1770"/>
              <a:gd name="T84" fmla="*/ 287 w 820"/>
              <a:gd name="T85" fmla="*/ 181 h 1770"/>
              <a:gd name="T86" fmla="*/ 249 w 820"/>
              <a:gd name="T87" fmla="*/ 120 h 1770"/>
              <a:gd name="T88" fmla="*/ 211 w 820"/>
              <a:gd name="T89" fmla="*/ 119 h 1770"/>
              <a:gd name="T90" fmla="*/ 124 w 820"/>
              <a:gd name="T91" fmla="*/ 111 h 1770"/>
              <a:gd name="T92" fmla="*/ 89 w 820"/>
              <a:gd name="T93" fmla="*/ 130 h 1770"/>
              <a:gd name="T94" fmla="*/ 30 w 820"/>
              <a:gd name="T95" fmla="*/ 174 h 1770"/>
              <a:gd name="T96" fmla="*/ 14 w 820"/>
              <a:gd name="T97" fmla="*/ 218 h 1770"/>
              <a:gd name="T98" fmla="*/ 14 w 820"/>
              <a:gd name="T99" fmla="*/ 252 h 1770"/>
              <a:gd name="T100" fmla="*/ 14 w 820"/>
              <a:gd name="T101" fmla="*/ 293 h 1770"/>
              <a:gd name="T102" fmla="*/ 40 w 820"/>
              <a:gd name="T103" fmla="*/ 318 h 1770"/>
              <a:gd name="T104" fmla="*/ 63 w 820"/>
              <a:gd name="T105" fmla="*/ 347 h 1770"/>
              <a:gd name="T106" fmla="*/ 92 w 820"/>
              <a:gd name="T107" fmla="*/ 350 h 1770"/>
              <a:gd name="T108" fmla="*/ 113 w 820"/>
              <a:gd name="T109" fmla="*/ 354 h 1770"/>
              <a:gd name="T110" fmla="*/ 157 w 820"/>
              <a:gd name="T111" fmla="*/ 363 h 1770"/>
              <a:gd name="T112" fmla="*/ 193 w 820"/>
              <a:gd name="T113" fmla="*/ 362 h 1770"/>
              <a:gd name="T114" fmla="*/ 255 w 820"/>
              <a:gd name="T115" fmla="*/ 548 h 1770"/>
              <a:gd name="T116" fmla="*/ 288 w 820"/>
              <a:gd name="T117" fmla="*/ 771 h 1770"/>
              <a:gd name="T118" fmla="*/ 297 w 820"/>
              <a:gd name="T119" fmla="*/ 915 h 1770"/>
              <a:gd name="T120" fmla="*/ 318 w 820"/>
              <a:gd name="T121" fmla="*/ 1054 h 1770"/>
              <a:gd name="T122" fmla="*/ 263 w 820"/>
              <a:gd name="T123" fmla="*/ 1220 h 1770"/>
              <a:gd name="T124" fmla="*/ 210 w 820"/>
              <a:gd name="T125" fmla="*/ 1347 h 17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20" h="1770">
                <a:moveTo>
                  <a:pt x="250" y="1361"/>
                </a:moveTo>
                <a:lnTo>
                  <a:pt x="250" y="1361"/>
                </a:lnTo>
                <a:lnTo>
                  <a:pt x="240" y="1452"/>
                </a:lnTo>
                <a:lnTo>
                  <a:pt x="234" y="1521"/>
                </a:lnTo>
                <a:lnTo>
                  <a:pt x="231" y="1550"/>
                </a:lnTo>
                <a:lnTo>
                  <a:pt x="230" y="1568"/>
                </a:lnTo>
                <a:lnTo>
                  <a:pt x="230" y="1568"/>
                </a:lnTo>
                <a:lnTo>
                  <a:pt x="230" y="1589"/>
                </a:lnTo>
                <a:lnTo>
                  <a:pt x="231" y="1603"/>
                </a:lnTo>
                <a:lnTo>
                  <a:pt x="232" y="1609"/>
                </a:lnTo>
                <a:lnTo>
                  <a:pt x="236" y="1615"/>
                </a:lnTo>
                <a:lnTo>
                  <a:pt x="240" y="1620"/>
                </a:lnTo>
                <a:lnTo>
                  <a:pt x="246" y="1625"/>
                </a:lnTo>
                <a:lnTo>
                  <a:pt x="246" y="1625"/>
                </a:lnTo>
                <a:lnTo>
                  <a:pt x="253" y="1630"/>
                </a:lnTo>
                <a:lnTo>
                  <a:pt x="262" y="1634"/>
                </a:lnTo>
                <a:lnTo>
                  <a:pt x="272" y="1636"/>
                </a:lnTo>
                <a:lnTo>
                  <a:pt x="282" y="1637"/>
                </a:lnTo>
                <a:lnTo>
                  <a:pt x="298" y="1640"/>
                </a:lnTo>
                <a:lnTo>
                  <a:pt x="303" y="1640"/>
                </a:lnTo>
                <a:lnTo>
                  <a:pt x="305" y="1641"/>
                </a:lnTo>
                <a:lnTo>
                  <a:pt x="305" y="1641"/>
                </a:lnTo>
                <a:lnTo>
                  <a:pt x="308" y="1645"/>
                </a:lnTo>
                <a:lnTo>
                  <a:pt x="315" y="1651"/>
                </a:lnTo>
                <a:lnTo>
                  <a:pt x="326" y="1657"/>
                </a:lnTo>
                <a:lnTo>
                  <a:pt x="334" y="1660"/>
                </a:lnTo>
                <a:lnTo>
                  <a:pt x="341" y="1662"/>
                </a:lnTo>
                <a:lnTo>
                  <a:pt x="341" y="1662"/>
                </a:lnTo>
                <a:lnTo>
                  <a:pt x="351" y="1663"/>
                </a:lnTo>
                <a:lnTo>
                  <a:pt x="365" y="1663"/>
                </a:lnTo>
                <a:lnTo>
                  <a:pt x="399" y="1661"/>
                </a:lnTo>
                <a:lnTo>
                  <a:pt x="438" y="1658"/>
                </a:lnTo>
                <a:lnTo>
                  <a:pt x="473" y="1654"/>
                </a:lnTo>
                <a:lnTo>
                  <a:pt x="473" y="1654"/>
                </a:lnTo>
                <a:lnTo>
                  <a:pt x="504" y="1651"/>
                </a:lnTo>
                <a:lnTo>
                  <a:pt x="530" y="1650"/>
                </a:lnTo>
                <a:lnTo>
                  <a:pt x="557" y="1650"/>
                </a:lnTo>
                <a:lnTo>
                  <a:pt x="557" y="1650"/>
                </a:lnTo>
                <a:lnTo>
                  <a:pt x="562" y="1656"/>
                </a:lnTo>
                <a:lnTo>
                  <a:pt x="575" y="1670"/>
                </a:lnTo>
                <a:lnTo>
                  <a:pt x="582" y="1679"/>
                </a:lnTo>
                <a:lnTo>
                  <a:pt x="588" y="1689"/>
                </a:lnTo>
                <a:lnTo>
                  <a:pt x="593" y="1699"/>
                </a:lnTo>
                <a:lnTo>
                  <a:pt x="596" y="1709"/>
                </a:lnTo>
                <a:lnTo>
                  <a:pt x="596" y="1709"/>
                </a:lnTo>
                <a:lnTo>
                  <a:pt x="601" y="1729"/>
                </a:lnTo>
                <a:lnTo>
                  <a:pt x="603" y="1740"/>
                </a:lnTo>
                <a:lnTo>
                  <a:pt x="605" y="1749"/>
                </a:lnTo>
                <a:lnTo>
                  <a:pt x="609" y="1757"/>
                </a:lnTo>
                <a:lnTo>
                  <a:pt x="614" y="1762"/>
                </a:lnTo>
                <a:lnTo>
                  <a:pt x="618" y="1765"/>
                </a:lnTo>
                <a:lnTo>
                  <a:pt x="620" y="1766"/>
                </a:lnTo>
                <a:lnTo>
                  <a:pt x="624" y="1766"/>
                </a:lnTo>
                <a:lnTo>
                  <a:pt x="628" y="1765"/>
                </a:lnTo>
                <a:lnTo>
                  <a:pt x="628" y="1765"/>
                </a:lnTo>
                <a:lnTo>
                  <a:pt x="635" y="1762"/>
                </a:lnTo>
                <a:lnTo>
                  <a:pt x="641" y="1760"/>
                </a:lnTo>
                <a:lnTo>
                  <a:pt x="645" y="1757"/>
                </a:lnTo>
                <a:lnTo>
                  <a:pt x="647" y="1755"/>
                </a:lnTo>
                <a:lnTo>
                  <a:pt x="651" y="1751"/>
                </a:lnTo>
                <a:lnTo>
                  <a:pt x="651" y="1749"/>
                </a:lnTo>
                <a:lnTo>
                  <a:pt x="651" y="1749"/>
                </a:lnTo>
                <a:lnTo>
                  <a:pt x="654" y="1754"/>
                </a:lnTo>
                <a:lnTo>
                  <a:pt x="656" y="1759"/>
                </a:lnTo>
                <a:lnTo>
                  <a:pt x="660" y="1764"/>
                </a:lnTo>
                <a:lnTo>
                  <a:pt x="664" y="1767"/>
                </a:lnTo>
                <a:lnTo>
                  <a:pt x="670" y="1770"/>
                </a:lnTo>
                <a:lnTo>
                  <a:pt x="672" y="1770"/>
                </a:lnTo>
                <a:lnTo>
                  <a:pt x="676" y="1768"/>
                </a:lnTo>
                <a:lnTo>
                  <a:pt x="678" y="1767"/>
                </a:lnTo>
                <a:lnTo>
                  <a:pt x="682" y="1765"/>
                </a:lnTo>
                <a:lnTo>
                  <a:pt x="682" y="1765"/>
                </a:lnTo>
                <a:lnTo>
                  <a:pt x="688" y="1759"/>
                </a:lnTo>
                <a:lnTo>
                  <a:pt x="692" y="1751"/>
                </a:lnTo>
                <a:lnTo>
                  <a:pt x="694" y="1745"/>
                </a:lnTo>
                <a:lnTo>
                  <a:pt x="694" y="1739"/>
                </a:lnTo>
                <a:lnTo>
                  <a:pt x="693" y="1731"/>
                </a:lnTo>
                <a:lnTo>
                  <a:pt x="691" y="1722"/>
                </a:lnTo>
                <a:lnTo>
                  <a:pt x="683" y="1698"/>
                </a:lnTo>
                <a:lnTo>
                  <a:pt x="683" y="1698"/>
                </a:lnTo>
                <a:lnTo>
                  <a:pt x="676" y="1667"/>
                </a:lnTo>
                <a:lnTo>
                  <a:pt x="667" y="1631"/>
                </a:lnTo>
                <a:lnTo>
                  <a:pt x="662" y="1600"/>
                </a:lnTo>
                <a:lnTo>
                  <a:pt x="659" y="1581"/>
                </a:lnTo>
                <a:lnTo>
                  <a:pt x="659" y="1581"/>
                </a:lnTo>
                <a:lnTo>
                  <a:pt x="657" y="1565"/>
                </a:lnTo>
                <a:lnTo>
                  <a:pt x="656" y="1562"/>
                </a:lnTo>
                <a:lnTo>
                  <a:pt x="655" y="1561"/>
                </a:lnTo>
                <a:lnTo>
                  <a:pt x="655" y="1561"/>
                </a:lnTo>
                <a:lnTo>
                  <a:pt x="649" y="1557"/>
                </a:lnTo>
                <a:lnTo>
                  <a:pt x="638" y="1552"/>
                </a:lnTo>
                <a:lnTo>
                  <a:pt x="630" y="1550"/>
                </a:lnTo>
                <a:lnTo>
                  <a:pt x="624" y="1549"/>
                </a:lnTo>
                <a:lnTo>
                  <a:pt x="617" y="1549"/>
                </a:lnTo>
                <a:lnTo>
                  <a:pt x="608" y="1551"/>
                </a:lnTo>
                <a:lnTo>
                  <a:pt x="608" y="1551"/>
                </a:lnTo>
                <a:lnTo>
                  <a:pt x="601" y="1556"/>
                </a:lnTo>
                <a:lnTo>
                  <a:pt x="599" y="1557"/>
                </a:lnTo>
                <a:lnTo>
                  <a:pt x="599" y="1557"/>
                </a:lnTo>
                <a:lnTo>
                  <a:pt x="599" y="1557"/>
                </a:lnTo>
                <a:lnTo>
                  <a:pt x="589" y="1560"/>
                </a:lnTo>
                <a:lnTo>
                  <a:pt x="589" y="1560"/>
                </a:lnTo>
                <a:lnTo>
                  <a:pt x="582" y="1562"/>
                </a:lnTo>
                <a:lnTo>
                  <a:pt x="577" y="1565"/>
                </a:lnTo>
                <a:lnTo>
                  <a:pt x="570" y="1568"/>
                </a:lnTo>
                <a:lnTo>
                  <a:pt x="566" y="1571"/>
                </a:lnTo>
                <a:lnTo>
                  <a:pt x="561" y="1572"/>
                </a:lnTo>
                <a:lnTo>
                  <a:pt x="554" y="1573"/>
                </a:lnTo>
                <a:lnTo>
                  <a:pt x="544" y="1574"/>
                </a:lnTo>
                <a:lnTo>
                  <a:pt x="544" y="1574"/>
                </a:lnTo>
                <a:lnTo>
                  <a:pt x="524" y="1576"/>
                </a:lnTo>
                <a:lnTo>
                  <a:pt x="509" y="1576"/>
                </a:lnTo>
                <a:lnTo>
                  <a:pt x="483" y="1572"/>
                </a:lnTo>
                <a:lnTo>
                  <a:pt x="483" y="1572"/>
                </a:lnTo>
                <a:lnTo>
                  <a:pt x="423" y="1567"/>
                </a:lnTo>
                <a:lnTo>
                  <a:pt x="526" y="1385"/>
                </a:lnTo>
                <a:lnTo>
                  <a:pt x="561" y="1382"/>
                </a:lnTo>
                <a:lnTo>
                  <a:pt x="601" y="1387"/>
                </a:lnTo>
                <a:lnTo>
                  <a:pt x="601" y="1387"/>
                </a:lnTo>
                <a:lnTo>
                  <a:pt x="599" y="1366"/>
                </a:lnTo>
                <a:lnTo>
                  <a:pt x="597" y="1345"/>
                </a:lnTo>
                <a:lnTo>
                  <a:pt x="593" y="1319"/>
                </a:lnTo>
                <a:lnTo>
                  <a:pt x="588" y="1290"/>
                </a:lnTo>
                <a:lnTo>
                  <a:pt x="582" y="1262"/>
                </a:lnTo>
                <a:lnTo>
                  <a:pt x="578" y="1249"/>
                </a:lnTo>
                <a:lnTo>
                  <a:pt x="573" y="1237"/>
                </a:lnTo>
                <a:lnTo>
                  <a:pt x="570" y="1227"/>
                </a:lnTo>
                <a:lnTo>
                  <a:pt x="565" y="1219"/>
                </a:lnTo>
                <a:lnTo>
                  <a:pt x="565" y="1219"/>
                </a:lnTo>
                <a:lnTo>
                  <a:pt x="545" y="1188"/>
                </a:lnTo>
                <a:lnTo>
                  <a:pt x="530" y="1158"/>
                </a:lnTo>
                <a:lnTo>
                  <a:pt x="524" y="1144"/>
                </a:lnTo>
                <a:lnTo>
                  <a:pt x="520" y="1133"/>
                </a:lnTo>
                <a:lnTo>
                  <a:pt x="518" y="1122"/>
                </a:lnTo>
                <a:lnTo>
                  <a:pt x="517" y="1115"/>
                </a:lnTo>
                <a:lnTo>
                  <a:pt x="517" y="1115"/>
                </a:lnTo>
                <a:lnTo>
                  <a:pt x="517" y="1100"/>
                </a:lnTo>
                <a:lnTo>
                  <a:pt x="515" y="1099"/>
                </a:lnTo>
                <a:lnTo>
                  <a:pt x="514" y="1099"/>
                </a:lnTo>
                <a:lnTo>
                  <a:pt x="514" y="1099"/>
                </a:lnTo>
                <a:lnTo>
                  <a:pt x="507" y="1095"/>
                </a:lnTo>
                <a:lnTo>
                  <a:pt x="507" y="1095"/>
                </a:lnTo>
                <a:lnTo>
                  <a:pt x="509" y="1088"/>
                </a:lnTo>
                <a:lnTo>
                  <a:pt x="512" y="1073"/>
                </a:lnTo>
                <a:lnTo>
                  <a:pt x="512" y="1073"/>
                </a:lnTo>
                <a:lnTo>
                  <a:pt x="514" y="1052"/>
                </a:lnTo>
                <a:lnTo>
                  <a:pt x="518" y="1037"/>
                </a:lnTo>
                <a:lnTo>
                  <a:pt x="518" y="1037"/>
                </a:lnTo>
                <a:lnTo>
                  <a:pt x="530" y="1042"/>
                </a:lnTo>
                <a:lnTo>
                  <a:pt x="539" y="1044"/>
                </a:lnTo>
                <a:lnTo>
                  <a:pt x="543" y="1046"/>
                </a:lnTo>
                <a:lnTo>
                  <a:pt x="545" y="1044"/>
                </a:lnTo>
                <a:lnTo>
                  <a:pt x="545" y="1044"/>
                </a:lnTo>
                <a:lnTo>
                  <a:pt x="545" y="1041"/>
                </a:lnTo>
                <a:lnTo>
                  <a:pt x="545" y="1033"/>
                </a:lnTo>
                <a:lnTo>
                  <a:pt x="545" y="1012"/>
                </a:lnTo>
                <a:lnTo>
                  <a:pt x="545" y="1000"/>
                </a:lnTo>
                <a:lnTo>
                  <a:pt x="546" y="986"/>
                </a:lnTo>
                <a:lnTo>
                  <a:pt x="549" y="973"/>
                </a:lnTo>
                <a:lnTo>
                  <a:pt x="552" y="960"/>
                </a:lnTo>
                <a:lnTo>
                  <a:pt x="552" y="960"/>
                </a:lnTo>
                <a:lnTo>
                  <a:pt x="561" y="936"/>
                </a:lnTo>
                <a:lnTo>
                  <a:pt x="570" y="906"/>
                </a:lnTo>
                <a:lnTo>
                  <a:pt x="582" y="873"/>
                </a:lnTo>
                <a:lnTo>
                  <a:pt x="589" y="854"/>
                </a:lnTo>
                <a:lnTo>
                  <a:pt x="598" y="836"/>
                </a:lnTo>
                <a:lnTo>
                  <a:pt x="598" y="836"/>
                </a:lnTo>
                <a:lnTo>
                  <a:pt x="607" y="819"/>
                </a:lnTo>
                <a:lnTo>
                  <a:pt x="613" y="810"/>
                </a:lnTo>
                <a:lnTo>
                  <a:pt x="622" y="798"/>
                </a:lnTo>
                <a:lnTo>
                  <a:pt x="624" y="794"/>
                </a:lnTo>
                <a:lnTo>
                  <a:pt x="626" y="785"/>
                </a:lnTo>
                <a:lnTo>
                  <a:pt x="634" y="750"/>
                </a:lnTo>
                <a:lnTo>
                  <a:pt x="634" y="750"/>
                </a:lnTo>
                <a:lnTo>
                  <a:pt x="636" y="726"/>
                </a:lnTo>
                <a:lnTo>
                  <a:pt x="639" y="706"/>
                </a:lnTo>
                <a:lnTo>
                  <a:pt x="639" y="687"/>
                </a:lnTo>
                <a:lnTo>
                  <a:pt x="640" y="672"/>
                </a:lnTo>
                <a:lnTo>
                  <a:pt x="639" y="654"/>
                </a:lnTo>
                <a:lnTo>
                  <a:pt x="638" y="646"/>
                </a:lnTo>
                <a:lnTo>
                  <a:pt x="628" y="643"/>
                </a:lnTo>
                <a:lnTo>
                  <a:pt x="628" y="643"/>
                </a:lnTo>
                <a:lnTo>
                  <a:pt x="635" y="570"/>
                </a:lnTo>
                <a:lnTo>
                  <a:pt x="641" y="514"/>
                </a:lnTo>
                <a:lnTo>
                  <a:pt x="644" y="493"/>
                </a:lnTo>
                <a:lnTo>
                  <a:pt x="646" y="481"/>
                </a:lnTo>
                <a:lnTo>
                  <a:pt x="646" y="481"/>
                </a:lnTo>
                <a:lnTo>
                  <a:pt x="647" y="470"/>
                </a:lnTo>
                <a:lnTo>
                  <a:pt x="650" y="455"/>
                </a:lnTo>
                <a:lnTo>
                  <a:pt x="654" y="420"/>
                </a:lnTo>
                <a:lnTo>
                  <a:pt x="657" y="375"/>
                </a:lnTo>
                <a:lnTo>
                  <a:pt x="657" y="375"/>
                </a:lnTo>
                <a:lnTo>
                  <a:pt x="662" y="372"/>
                </a:lnTo>
                <a:lnTo>
                  <a:pt x="675" y="370"/>
                </a:lnTo>
                <a:lnTo>
                  <a:pt x="682" y="368"/>
                </a:lnTo>
                <a:lnTo>
                  <a:pt x="688" y="367"/>
                </a:lnTo>
                <a:lnTo>
                  <a:pt x="694" y="368"/>
                </a:lnTo>
                <a:lnTo>
                  <a:pt x="697" y="370"/>
                </a:lnTo>
                <a:lnTo>
                  <a:pt x="697" y="370"/>
                </a:lnTo>
                <a:lnTo>
                  <a:pt x="699" y="372"/>
                </a:lnTo>
                <a:lnTo>
                  <a:pt x="701" y="371"/>
                </a:lnTo>
                <a:lnTo>
                  <a:pt x="703" y="368"/>
                </a:lnTo>
                <a:lnTo>
                  <a:pt x="704" y="366"/>
                </a:lnTo>
                <a:lnTo>
                  <a:pt x="708" y="355"/>
                </a:lnTo>
                <a:lnTo>
                  <a:pt x="708" y="355"/>
                </a:lnTo>
                <a:lnTo>
                  <a:pt x="715" y="361"/>
                </a:lnTo>
                <a:lnTo>
                  <a:pt x="722" y="365"/>
                </a:lnTo>
                <a:lnTo>
                  <a:pt x="723" y="365"/>
                </a:lnTo>
                <a:lnTo>
                  <a:pt x="724" y="363"/>
                </a:lnTo>
                <a:lnTo>
                  <a:pt x="724" y="363"/>
                </a:lnTo>
                <a:lnTo>
                  <a:pt x="724" y="352"/>
                </a:lnTo>
                <a:lnTo>
                  <a:pt x="724" y="347"/>
                </a:lnTo>
                <a:lnTo>
                  <a:pt x="725" y="345"/>
                </a:lnTo>
                <a:lnTo>
                  <a:pt x="725" y="345"/>
                </a:lnTo>
                <a:lnTo>
                  <a:pt x="734" y="339"/>
                </a:lnTo>
                <a:lnTo>
                  <a:pt x="740" y="334"/>
                </a:lnTo>
                <a:lnTo>
                  <a:pt x="743" y="330"/>
                </a:lnTo>
                <a:lnTo>
                  <a:pt x="743" y="330"/>
                </a:lnTo>
                <a:lnTo>
                  <a:pt x="744" y="325"/>
                </a:lnTo>
                <a:lnTo>
                  <a:pt x="744" y="318"/>
                </a:lnTo>
                <a:lnTo>
                  <a:pt x="744" y="315"/>
                </a:lnTo>
                <a:lnTo>
                  <a:pt x="746" y="313"/>
                </a:lnTo>
                <a:lnTo>
                  <a:pt x="750" y="313"/>
                </a:lnTo>
                <a:lnTo>
                  <a:pt x="756" y="314"/>
                </a:lnTo>
                <a:lnTo>
                  <a:pt x="756" y="314"/>
                </a:lnTo>
                <a:lnTo>
                  <a:pt x="766" y="318"/>
                </a:lnTo>
                <a:lnTo>
                  <a:pt x="773" y="319"/>
                </a:lnTo>
                <a:lnTo>
                  <a:pt x="777" y="318"/>
                </a:lnTo>
                <a:lnTo>
                  <a:pt x="780" y="315"/>
                </a:lnTo>
                <a:lnTo>
                  <a:pt x="780" y="315"/>
                </a:lnTo>
                <a:lnTo>
                  <a:pt x="783" y="297"/>
                </a:lnTo>
                <a:lnTo>
                  <a:pt x="787" y="281"/>
                </a:lnTo>
                <a:lnTo>
                  <a:pt x="787" y="281"/>
                </a:lnTo>
                <a:lnTo>
                  <a:pt x="794" y="278"/>
                </a:lnTo>
                <a:lnTo>
                  <a:pt x="799" y="275"/>
                </a:lnTo>
                <a:lnTo>
                  <a:pt x="801" y="273"/>
                </a:lnTo>
                <a:lnTo>
                  <a:pt x="802" y="271"/>
                </a:lnTo>
                <a:lnTo>
                  <a:pt x="802" y="271"/>
                </a:lnTo>
                <a:lnTo>
                  <a:pt x="799" y="266"/>
                </a:lnTo>
                <a:lnTo>
                  <a:pt x="797" y="260"/>
                </a:lnTo>
                <a:lnTo>
                  <a:pt x="796" y="254"/>
                </a:lnTo>
                <a:lnTo>
                  <a:pt x="794" y="251"/>
                </a:lnTo>
                <a:lnTo>
                  <a:pt x="796" y="249"/>
                </a:lnTo>
                <a:lnTo>
                  <a:pt x="796" y="249"/>
                </a:lnTo>
                <a:lnTo>
                  <a:pt x="806" y="226"/>
                </a:lnTo>
                <a:lnTo>
                  <a:pt x="818" y="195"/>
                </a:lnTo>
                <a:lnTo>
                  <a:pt x="818" y="195"/>
                </a:lnTo>
                <a:lnTo>
                  <a:pt x="812" y="193"/>
                </a:lnTo>
                <a:lnTo>
                  <a:pt x="812" y="193"/>
                </a:lnTo>
                <a:lnTo>
                  <a:pt x="809" y="192"/>
                </a:lnTo>
                <a:lnTo>
                  <a:pt x="809" y="188"/>
                </a:lnTo>
                <a:lnTo>
                  <a:pt x="812" y="179"/>
                </a:lnTo>
                <a:lnTo>
                  <a:pt x="812" y="179"/>
                </a:lnTo>
                <a:lnTo>
                  <a:pt x="818" y="156"/>
                </a:lnTo>
                <a:lnTo>
                  <a:pt x="820" y="145"/>
                </a:lnTo>
                <a:lnTo>
                  <a:pt x="820" y="141"/>
                </a:lnTo>
                <a:lnTo>
                  <a:pt x="819" y="139"/>
                </a:lnTo>
                <a:lnTo>
                  <a:pt x="819" y="139"/>
                </a:lnTo>
                <a:lnTo>
                  <a:pt x="815" y="140"/>
                </a:lnTo>
                <a:lnTo>
                  <a:pt x="811" y="141"/>
                </a:lnTo>
                <a:lnTo>
                  <a:pt x="807" y="142"/>
                </a:lnTo>
                <a:lnTo>
                  <a:pt x="806" y="141"/>
                </a:lnTo>
                <a:lnTo>
                  <a:pt x="806" y="140"/>
                </a:lnTo>
                <a:lnTo>
                  <a:pt x="806" y="97"/>
                </a:lnTo>
                <a:lnTo>
                  <a:pt x="806" y="97"/>
                </a:lnTo>
                <a:lnTo>
                  <a:pt x="804" y="93"/>
                </a:lnTo>
                <a:lnTo>
                  <a:pt x="802" y="88"/>
                </a:lnTo>
                <a:lnTo>
                  <a:pt x="797" y="82"/>
                </a:lnTo>
                <a:lnTo>
                  <a:pt x="794" y="79"/>
                </a:lnTo>
                <a:lnTo>
                  <a:pt x="791" y="78"/>
                </a:lnTo>
                <a:lnTo>
                  <a:pt x="791" y="78"/>
                </a:lnTo>
                <a:lnTo>
                  <a:pt x="785" y="79"/>
                </a:lnTo>
                <a:lnTo>
                  <a:pt x="780" y="81"/>
                </a:lnTo>
                <a:lnTo>
                  <a:pt x="775" y="81"/>
                </a:lnTo>
                <a:lnTo>
                  <a:pt x="773" y="81"/>
                </a:lnTo>
                <a:lnTo>
                  <a:pt x="771" y="79"/>
                </a:lnTo>
                <a:lnTo>
                  <a:pt x="771" y="79"/>
                </a:lnTo>
                <a:lnTo>
                  <a:pt x="767" y="72"/>
                </a:lnTo>
                <a:lnTo>
                  <a:pt x="760" y="61"/>
                </a:lnTo>
                <a:lnTo>
                  <a:pt x="754" y="51"/>
                </a:lnTo>
                <a:lnTo>
                  <a:pt x="750" y="46"/>
                </a:lnTo>
                <a:lnTo>
                  <a:pt x="750" y="46"/>
                </a:lnTo>
                <a:lnTo>
                  <a:pt x="746" y="42"/>
                </a:lnTo>
                <a:lnTo>
                  <a:pt x="741" y="36"/>
                </a:lnTo>
                <a:lnTo>
                  <a:pt x="735" y="27"/>
                </a:lnTo>
                <a:lnTo>
                  <a:pt x="735" y="27"/>
                </a:lnTo>
                <a:lnTo>
                  <a:pt x="731" y="19"/>
                </a:lnTo>
                <a:lnTo>
                  <a:pt x="728" y="13"/>
                </a:lnTo>
                <a:lnTo>
                  <a:pt x="727" y="10"/>
                </a:lnTo>
                <a:lnTo>
                  <a:pt x="724" y="9"/>
                </a:lnTo>
                <a:lnTo>
                  <a:pt x="724" y="9"/>
                </a:lnTo>
                <a:lnTo>
                  <a:pt x="719" y="9"/>
                </a:lnTo>
                <a:lnTo>
                  <a:pt x="715" y="9"/>
                </a:lnTo>
                <a:lnTo>
                  <a:pt x="712" y="9"/>
                </a:lnTo>
                <a:lnTo>
                  <a:pt x="712" y="9"/>
                </a:lnTo>
                <a:lnTo>
                  <a:pt x="709" y="9"/>
                </a:lnTo>
                <a:lnTo>
                  <a:pt x="707" y="9"/>
                </a:lnTo>
                <a:lnTo>
                  <a:pt x="699" y="6"/>
                </a:lnTo>
                <a:lnTo>
                  <a:pt x="691" y="1"/>
                </a:lnTo>
                <a:lnTo>
                  <a:pt x="691" y="1"/>
                </a:lnTo>
                <a:lnTo>
                  <a:pt x="689" y="1"/>
                </a:lnTo>
                <a:lnTo>
                  <a:pt x="687" y="1"/>
                </a:lnTo>
                <a:lnTo>
                  <a:pt x="683" y="1"/>
                </a:lnTo>
                <a:lnTo>
                  <a:pt x="677" y="5"/>
                </a:lnTo>
                <a:lnTo>
                  <a:pt x="677" y="5"/>
                </a:lnTo>
                <a:lnTo>
                  <a:pt x="672" y="9"/>
                </a:lnTo>
                <a:lnTo>
                  <a:pt x="667" y="10"/>
                </a:lnTo>
                <a:lnTo>
                  <a:pt x="662" y="10"/>
                </a:lnTo>
                <a:lnTo>
                  <a:pt x="657" y="9"/>
                </a:lnTo>
                <a:lnTo>
                  <a:pt x="657" y="9"/>
                </a:lnTo>
                <a:lnTo>
                  <a:pt x="634" y="1"/>
                </a:lnTo>
                <a:lnTo>
                  <a:pt x="622" y="8"/>
                </a:lnTo>
                <a:lnTo>
                  <a:pt x="597" y="0"/>
                </a:lnTo>
                <a:lnTo>
                  <a:pt x="561" y="11"/>
                </a:lnTo>
                <a:lnTo>
                  <a:pt x="561" y="11"/>
                </a:lnTo>
                <a:lnTo>
                  <a:pt x="560" y="11"/>
                </a:lnTo>
                <a:lnTo>
                  <a:pt x="556" y="10"/>
                </a:lnTo>
                <a:lnTo>
                  <a:pt x="555" y="10"/>
                </a:lnTo>
                <a:lnTo>
                  <a:pt x="555" y="11"/>
                </a:lnTo>
                <a:lnTo>
                  <a:pt x="560" y="17"/>
                </a:lnTo>
                <a:lnTo>
                  <a:pt x="560" y="17"/>
                </a:lnTo>
                <a:lnTo>
                  <a:pt x="565" y="26"/>
                </a:lnTo>
                <a:lnTo>
                  <a:pt x="566" y="29"/>
                </a:lnTo>
                <a:lnTo>
                  <a:pt x="566" y="30"/>
                </a:lnTo>
                <a:lnTo>
                  <a:pt x="564" y="32"/>
                </a:lnTo>
                <a:lnTo>
                  <a:pt x="561" y="34"/>
                </a:lnTo>
                <a:lnTo>
                  <a:pt x="561" y="34"/>
                </a:lnTo>
                <a:lnTo>
                  <a:pt x="555" y="37"/>
                </a:lnTo>
                <a:lnTo>
                  <a:pt x="544" y="40"/>
                </a:lnTo>
                <a:lnTo>
                  <a:pt x="528" y="45"/>
                </a:lnTo>
                <a:lnTo>
                  <a:pt x="528" y="45"/>
                </a:lnTo>
                <a:lnTo>
                  <a:pt x="528" y="46"/>
                </a:lnTo>
                <a:lnTo>
                  <a:pt x="528" y="52"/>
                </a:lnTo>
                <a:lnTo>
                  <a:pt x="528" y="52"/>
                </a:lnTo>
                <a:lnTo>
                  <a:pt x="529" y="58"/>
                </a:lnTo>
                <a:lnTo>
                  <a:pt x="528" y="62"/>
                </a:lnTo>
                <a:lnTo>
                  <a:pt x="528" y="62"/>
                </a:lnTo>
                <a:lnTo>
                  <a:pt x="523" y="61"/>
                </a:lnTo>
                <a:lnTo>
                  <a:pt x="518" y="62"/>
                </a:lnTo>
                <a:lnTo>
                  <a:pt x="515" y="63"/>
                </a:lnTo>
                <a:lnTo>
                  <a:pt x="513" y="66"/>
                </a:lnTo>
                <a:lnTo>
                  <a:pt x="513" y="66"/>
                </a:lnTo>
                <a:lnTo>
                  <a:pt x="507" y="72"/>
                </a:lnTo>
                <a:lnTo>
                  <a:pt x="505" y="74"/>
                </a:lnTo>
                <a:lnTo>
                  <a:pt x="505" y="77"/>
                </a:lnTo>
                <a:lnTo>
                  <a:pt x="505" y="77"/>
                </a:lnTo>
                <a:lnTo>
                  <a:pt x="505" y="83"/>
                </a:lnTo>
                <a:lnTo>
                  <a:pt x="505" y="89"/>
                </a:lnTo>
                <a:lnTo>
                  <a:pt x="505" y="89"/>
                </a:lnTo>
                <a:lnTo>
                  <a:pt x="505" y="90"/>
                </a:lnTo>
                <a:lnTo>
                  <a:pt x="508" y="90"/>
                </a:lnTo>
                <a:lnTo>
                  <a:pt x="508" y="92"/>
                </a:lnTo>
                <a:lnTo>
                  <a:pt x="507" y="92"/>
                </a:lnTo>
                <a:lnTo>
                  <a:pt x="499" y="94"/>
                </a:lnTo>
                <a:lnTo>
                  <a:pt x="499" y="94"/>
                </a:lnTo>
                <a:lnTo>
                  <a:pt x="491" y="95"/>
                </a:lnTo>
                <a:lnTo>
                  <a:pt x="483" y="95"/>
                </a:lnTo>
                <a:lnTo>
                  <a:pt x="481" y="97"/>
                </a:lnTo>
                <a:lnTo>
                  <a:pt x="480" y="98"/>
                </a:lnTo>
                <a:lnTo>
                  <a:pt x="480" y="99"/>
                </a:lnTo>
                <a:lnTo>
                  <a:pt x="480" y="99"/>
                </a:lnTo>
                <a:lnTo>
                  <a:pt x="481" y="104"/>
                </a:lnTo>
                <a:lnTo>
                  <a:pt x="482" y="110"/>
                </a:lnTo>
                <a:lnTo>
                  <a:pt x="486" y="116"/>
                </a:lnTo>
                <a:lnTo>
                  <a:pt x="482" y="134"/>
                </a:lnTo>
                <a:lnTo>
                  <a:pt x="482" y="134"/>
                </a:lnTo>
                <a:lnTo>
                  <a:pt x="487" y="135"/>
                </a:lnTo>
                <a:lnTo>
                  <a:pt x="491" y="136"/>
                </a:lnTo>
                <a:lnTo>
                  <a:pt x="491" y="137"/>
                </a:lnTo>
                <a:lnTo>
                  <a:pt x="491" y="139"/>
                </a:lnTo>
                <a:lnTo>
                  <a:pt x="491" y="139"/>
                </a:lnTo>
                <a:lnTo>
                  <a:pt x="488" y="142"/>
                </a:lnTo>
                <a:lnTo>
                  <a:pt x="484" y="146"/>
                </a:lnTo>
                <a:lnTo>
                  <a:pt x="481" y="148"/>
                </a:lnTo>
                <a:lnTo>
                  <a:pt x="481" y="148"/>
                </a:lnTo>
                <a:lnTo>
                  <a:pt x="481" y="148"/>
                </a:lnTo>
                <a:lnTo>
                  <a:pt x="482" y="150"/>
                </a:lnTo>
                <a:lnTo>
                  <a:pt x="484" y="152"/>
                </a:lnTo>
                <a:lnTo>
                  <a:pt x="487" y="157"/>
                </a:lnTo>
                <a:lnTo>
                  <a:pt x="487" y="157"/>
                </a:lnTo>
                <a:lnTo>
                  <a:pt x="487" y="162"/>
                </a:lnTo>
                <a:lnTo>
                  <a:pt x="487" y="167"/>
                </a:lnTo>
                <a:lnTo>
                  <a:pt x="486" y="174"/>
                </a:lnTo>
                <a:lnTo>
                  <a:pt x="486" y="174"/>
                </a:lnTo>
                <a:lnTo>
                  <a:pt x="482" y="195"/>
                </a:lnTo>
                <a:lnTo>
                  <a:pt x="482" y="195"/>
                </a:lnTo>
                <a:lnTo>
                  <a:pt x="483" y="198"/>
                </a:lnTo>
                <a:lnTo>
                  <a:pt x="486" y="200"/>
                </a:lnTo>
                <a:lnTo>
                  <a:pt x="489" y="202"/>
                </a:lnTo>
                <a:lnTo>
                  <a:pt x="489" y="202"/>
                </a:lnTo>
                <a:lnTo>
                  <a:pt x="487" y="208"/>
                </a:lnTo>
                <a:lnTo>
                  <a:pt x="483" y="218"/>
                </a:lnTo>
                <a:lnTo>
                  <a:pt x="483" y="218"/>
                </a:lnTo>
                <a:lnTo>
                  <a:pt x="483" y="220"/>
                </a:lnTo>
                <a:lnTo>
                  <a:pt x="483" y="221"/>
                </a:lnTo>
                <a:lnTo>
                  <a:pt x="487" y="223"/>
                </a:lnTo>
                <a:lnTo>
                  <a:pt x="493" y="224"/>
                </a:lnTo>
                <a:lnTo>
                  <a:pt x="493" y="224"/>
                </a:lnTo>
                <a:lnTo>
                  <a:pt x="497" y="225"/>
                </a:lnTo>
                <a:lnTo>
                  <a:pt x="502" y="225"/>
                </a:lnTo>
                <a:lnTo>
                  <a:pt x="504" y="225"/>
                </a:lnTo>
                <a:lnTo>
                  <a:pt x="504" y="225"/>
                </a:lnTo>
                <a:lnTo>
                  <a:pt x="508" y="225"/>
                </a:lnTo>
                <a:lnTo>
                  <a:pt x="512" y="226"/>
                </a:lnTo>
                <a:lnTo>
                  <a:pt x="517" y="229"/>
                </a:lnTo>
                <a:lnTo>
                  <a:pt x="517" y="230"/>
                </a:lnTo>
                <a:lnTo>
                  <a:pt x="518" y="232"/>
                </a:lnTo>
                <a:lnTo>
                  <a:pt x="518" y="232"/>
                </a:lnTo>
                <a:lnTo>
                  <a:pt x="515" y="242"/>
                </a:lnTo>
                <a:lnTo>
                  <a:pt x="515" y="247"/>
                </a:lnTo>
                <a:lnTo>
                  <a:pt x="515" y="250"/>
                </a:lnTo>
                <a:lnTo>
                  <a:pt x="515" y="250"/>
                </a:lnTo>
                <a:lnTo>
                  <a:pt x="520" y="252"/>
                </a:lnTo>
                <a:lnTo>
                  <a:pt x="528" y="255"/>
                </a:lnTo>
                <a:lnTo>
                  <a:pt x="539" y="257"/>
                </a:lnTo>
                <a:lnTo>
                  <a:pt x="539" y="257"/>
                </a:lnTo>
                <a:lnTo>
                  <a:pt x="538" y="265"/>
                </a:lnTo>
                <a:lnTo>
                  <a:pt x="538" y="271"/>
                </a:lnTo>
                <a:lnTo>
                  <a:pt x="539" y="275"/>
                </a:lnTo>
                <a:lnTo>
                  <a:pt x="539" y="275"/>
                </a:lnTo>
                <a:lnTo>
                  <a:pt x="546" y="283"/>
                </a:lnTo>
                <a:lnTo>
                  <a:pt x="551" y="287"/>
                </a:lnTo>
                <a:lnTo>
                  <a:pt x="555" y="289"/>
                </a:lnTo>
                <a:lnTo>
                  <a:pt x="555" y="289"/>
                </a:lnTo>
                <a:lnTo>
                  <a:pt x="566" y="288"/>
                </a:lnTo>
                <a:lnTo>
                  <a:pt x="570" y="287"/>
                </a:lnTo>
                <a:lnTo>
                  <a:pt x="571" y="288"/>
                </a:lnTo>
                <a:lnTo>
                  <a:pt x="571" y="288"/>
                </a:lnTo>
                <a:lnTo>
                  <a:pt x="571" y="288"/>
                </a:lnTo>
                <a:lnTo>
                  <a:pt x="568" y="292"/>
                </a:lnTo>
                <a:lnTo>
                  <a:pt x="567" y="297"/>
                </a:lnTo>
                <a:lnTo>
                  <a:pt x="566" y="302"/>
                </a:lnTo>
                <a:lnTo>
                  <a:pt x="567" y="304"/>
                </a:lnTo>
                <a:lnTo>
                  <a:pt x="568" y="307"/>
                </a:lnTo>
                <a:lnTo>
                  <a:pt x="568" y="307"/>
                </a:lnTo>
                <a:lnTo>
                  <a:pt x="575" y="313"/>
                </a:lnTo>
                <a:lnTo>
                  <a:pt x="578" y="315"/>
                </a:lnTo>
                <a:lnTo>
                  <a:pt x="578" y="315"/>
                </a:lnTo>
                <a:lnTo>
                  <a:pt x="591" y="317"/>
                </a:lnTo>
                <a:lnTo>
                  <a:pt x="599" y="315"/>
                </a:lnTo>
                <a:lnTo>
                  <a:pt x="599" y="315"/>
                </a:lnTo>
                <a:lnTo>
                  <a:pt x="603" y="324"/>
                </a:lnTo>
                <a:lnTo>
                  <a:pt x="608" y="333"/>
                </a:lnTo>
                <a:lnTo>
                  <a:pt x="608" y="333"/>
                </a:lnTo>
                <a:lnTo>
                  <a:pt x="607" y="336"/>
                </a:lnTo>
                <a:lnTo>
                  <a:pt x="607" y="338"/>
                </a:lnTo>
                <a:lnTo>
                  <a:pt x="610" y="339"/>
                </a:lnTo>
                <a:lnTo>
                  <a:pt x="610" y="339"/>
                </a:lnTo>
                <a:lnTo>
                  <a:pt x="617" y="340"/>
                </a:lnTo>
                <a:lnTo>
                  <a:pt x="622" y="340"/>
                </a:lnTo>
                <a:lnTo>
                  <a:pt x="626" y="340"/>
                </a:lnTo>
                <a:lnTo>
                  <a:pt x="628" y="341"/>
                </a:lnTo>
                <a:lnTo>
                  <a:pt x="628" y="341"/>
                </a:lnTo>
                <a:lnTo>
                  <a:pt x="628" y="341"/>
                </a:lnTo>
                <a:lnTo>
                  <a:pt x="624" y="352"/>
                </a:lnTo>
                <a:lnTo>
                  <a:pt x="619" y="373"/>
                </a:lnTo>
                <a:lnTo>
                  <a:pt x="614" y="398"/>
                </a:lnTo>
                <a:lnTo>
                  <a:pt x="609" y="418"/>
                </a:lnTo>
                <a:lnTo>
                  <a:pt x="609" y="418"/>
                </a:lnTo>
                <a:lnTo>
                  <a:pt x="594" y="473"/>
                </a:lnTo>
                <a:lnTo>
                  <a:pt x="583" y="517"/>
                </a:lnTo>
                <a:lnTo>
                  <a:pt x="583" y="517"/>
                </a:lnTo>
                <a:lnTo>
                  <a:pt x="582" y="527"/>
                </a:lnTo>
                <a:lnTo>
                  <a:pt x="580" y="532"/>
                </a:lnTo>
                <a:lnTo>
                  <a:pt x="580" y="533"/>
                </a:lnTo>
                <a:lnTo>
                  <a:pt x="578" y="533"/>
                </a:lnTo>
                <a:lnTo>
                  <a:pt x="578" y="533"/>
                </a:lnTo>
                <a:lnTo>
                  <a:pt x="578" y="530"/>
                </a:lnTo>
                <a:lnTo>
                  <a:pt x="576" y="528"/>
                </a:lnTo>
                <a:lnTo>
                  <a:pt x="570" y="524"/>
                </a:lnTo>
                <a:lnTo>
                  <a:pt x="557" y="519"/>
                </a:lnTo>
                <a:lnTo>
                  <a:pt x="557" y="519"/>
                </a:lnTo>
                <a:lnTo>
                  <a:pt x="533" y="512"/>
                </a:lnTo>
                <a:lnTo>
                  <a:pt x="526" y="511"/>
                </a:lnTo>
                <a:lnTo>
                  <a:pt x="524" y="511"/>
                </a:lnTo>
                <a:lnTo>
                  <a:pt x="522" y="513"/>
                </a:lnTo>
                <a:lnTo>
                  <a:pt x="522" y="513"/>
                </a:lnTo>
                <a:lnTo>
                  <a:pt x="520" y="514"/>
                </a:lnTo>
                <a:lnTo>
                  <a:pt x="517" y="515"/>
                </a:lnTo>
                <a:lnTo>
                  <a:pt x="512" y="517"/>
                </a:lnTo>
                <a:lnTo>
                  <a:pt x="504" y="515"/>
                </a:lnTo>
                <a:lnTo>
                  <a:pt x="504" y="515"/>
                </a:lnTo>
                <a:lnTo>
                  <a:pt x="496" y="514"/>
                </a:lnTo>
                <a:lnTo>
                  <a:pt x="487" y="513"/>
                </a:lnTo>
                <a:lnTo>
                  <a:pt x="477" y="513"/>
                </a:lnTo>
                <a:lnTo>
                  <a:pt x="477" y="513"/>
                </a:lnTo>
                <a:lnTo>
                  <a:pt x="454" y="514"/>
                </a:lnTo>
                <a:lnTo>
                  <a:pt x="444" y="517"/>
                </a:lnTo>
                <a:lnTo>
                  <a:pt x="439" y="519"/>
                </a:lnTo>
                <a:lnTo>
                  <a:pt x="436" y="522"/>
                </a:lnTo>
                <a:lnTo>
                  <a:pt x="436" y="522"/>
                </a:lnTo>
                <a:lnTo>
                  <a:pt x="428" y="533"/>
                </a:lnTo>
                <a:lnTo>
                  <a:pt x="418" y="550"/>
                </a:lnTo>
                <a:lnTo>
                  <a:pt x="410" y="569"/>
                </a:lnTo>
                <a:lnTo>
                  <a:pt x="408" y="577"/>
                </a:lnTo>
                <a:lnTo>
                  <a:pt x="407" y="583"/>
                </a:lnTo>
                <a:lnTo>
                  <a:pt x="407" y="583"/>
                </a:lnTo>
                <a:lnTo>
                  <a:pt x="408" y="598"/>
                </a:lnTo>
                <a:lnTo>
                  <a:pt x="408" y="603"/>
                </a:lnTo>
                <a:lnTo>
                  <a:pt x="408" y="603"/>
                </a:lnTo>
                <a:lnTo>
                  <a:pt x="402" y="609"/>
                </a:lnTo>
                <a:lnTo>
                  <a:pt x="398" y="616"/>
                </a:lnTo>
                <a:lnTo>
                  <a:pt x="397" y="621"/>
                </a:lnTo>
                <a:lnTo>
                  <a:pt x="397" y="621"/>
                </a:lnTo>
                <a:lnTo>
                  <a:pt x="397" y="622"/>
                </a:lnTo>
                <a:lnTo>
                  <a:pt x="397" y="622"/>
                </a:lnTo>
                <a:lnTo>
                  <a:pt x="397" y="622"/>
                </a:lnTo>
                <a:lnTo>
                  <a:pt x="397" y="623"/>
                </a:lnTo>
                <a:lnTo>
                  <a:pt x="400" y="628"/>
                </a:lnTo>
                <a:lnTo>
                  <a:pt x="400" y="628"/>
                </a:lnTo>
                <a:lnTo>
                  <a:pt x="404" y="634"/>
                </a:lnTo>
                <a:lnTo>
                  <a:pt x="407" y="637"/>
                </a:lnTo>
                <a:lnTo>
                  <a:pt x="408" y="639"/>
                </a:lnTo>
                <a:lnTo>
                  <a:pt x="408" y="644"/>
                </a:lnTo>
                <a:lnTo>
                  <a:pt x="408" y="644"/>
                </a:lnTo>
                <a:lnTo>
                  <a:pt x="409" y="649"/>
                </a:lnTo>
                <a:lnTo>
                  <a:pt x="408" y="655"/>
                </a:lnTo>
                <a:lnTo>
                  <a:pt x="408" y="655"/>
                </a:lnTo>
                <a:lnTo>
                  <a:pt x="408" y="659"/>
                </a:lnTo>
                <a:lnTo>
                  <a:pt x="407" y="660"/>
                </a:lnTo>
                <a:lnTo>
                  <a:pt x="407" y="663"/>
                </a:lnTo>
                <a:lnTo>
                  <a:pt x="408" y="669"/>
                </a:lnTo>
                <a:lnTo>
                  <a:pt x="408" y="669"/>
                </a:lnTo>
                <a:lnTo>
                  <a:pt x="409" y="679"/>
                </a:lnTo>
                <a:lnTo>
                  <a:pt x="412" y="685"/>
                </a:lnTo>
                <a:lnTo>
                  <a:pt x="412" y="685"/>
                </a:lnTo>
                <a:lnTo>
                  <a:pt x="414" y="690"/>
                </a:lnTo>
                <a:lnTo>
                  <a:pt x="415" y="696"/>
                </a:lnTo>
                <a:lnTo>
                  <a:pt x="417" y="703"/>
                </a:lnTo>
                <a:lnTo>
                  <a:pt x="417" y="703"/>
                </a:lnTo>
                <a:lnTo>
                  <a:pt x="413" y="705"/>
                </a:lnTo>
                <a:lnTo>
                  <a:pt x="403" y="705"/>
                </a:lnTo>
                <a:lnTo>
                  <a:pt x="397" y="703"/>
                </a:lnTo>
                <a:lnTo>
                  <a:pt x="391" y="702"/>
                </a:lnTo>
                <a:lnTo>
                  <a:pt x="384" y="700"/>
                </a:lnTo>
                <a:lnTo>
                  <a:pt x="379" y="695"/>
                </a:lnTo>
                <a:lnTo>
                  <a:pt x="379" y="695"/>
                </a:lnTo>
                <a:lnTo>
                  <a:pt x="368" y="684"/>
                </a:lnTo>
                <a:lnTo>
                  <a:pt x="365" y="679"/>
                </a:lnTo>
                <a:lnTo>
                  <a:pt x="361" y="670"/>
                </a:lnTo>
                <a:lnTo>
                  <a:pt x="361" y="670"/>
                </a:lnTo>
                <a:lnTo>
                  <a:pt x="354" y="651"/>
                </a:lnTo>
                <a:lnTo>
                  <a:pt x="350" y="644"/>
                </a:lnTo>
                <a:lnTo>
                  <a:pt x="349" y="637"/>
                </a:lnTo>
                <a:lnTo>
                  <a:pt x="349" y="637"/>
                </a:lnTo>
                <a:lnTo>
                  <a:pt x="347" y="630"/>
                </a:lnTo>
                <a:lnTo>
                  <a:pt x="349" y="628"/>
                </a:lnTo>
                <a:lnTo>
                  <a:pt x="349" y="624"/>
                </a:lnTo>
                <a:lnTo>
                  <a:pt x="346" y="617"/>
                </a:lnTo>
                <a:lnTo>
                  <a:pt x="346" y="617"/>
                </a:lnTo>
                <a:lnTo>
                  <a:pt x="342" y="607"/>
                </a:lnTo>
                <a:lnTo>
                  <a:pt x="339" y="601"/>
                </a:lnTo>
                <a:lnTo>
                  <a:pt x="334" y="590"/>
                </a:lnTo>
                <a:lnTo>
                  <a:pt x="326" y="572"/>
                </a:lnTo>
                <a:lnTo>
                  <a:pt x="326" y="572"/>
                </a:lnTo>
                <a:lnTo>
                  <a:pt x="320" y="554"/>
                </a:lnTo>
                <a:lnTo>
                  <a:pt x="316" y="541"/>
                </a:lnTo>
                <a:lnTo>
                  <a:pt x="312" y="530"/>
                </a:lnTo>
                <a:lnTo>
                  <a:pt x="303" y="511"/>
                </a:lnTo>
                <a:lnTo>
                  <a:pt x="303" y="511"/>
                </a:lnTo>
                <a:lnTo>
                  <a:pt x="297" y="496"/>
                </a:lnTo>
                <a:lnTo>
                  <a:pt x="291" y="477"/>
                </a:lnTo>
                <a:lnTo>
                  <a:pt x="278" y="436"/>
                </a:lnTo>
                <a:lnTo>
                  <a:pt x="268" y="401"/>
                </a:lnTo>
                <a:lnTo>
                  <a:pt x="262" y="382"/>
                </a:lnTo>
                <a:lnTo>
                  <a:pt x="262" y="382"/>
                </a:lnTo>
                <a:lnTo>
                  <a:pt x="240" y="335"/>
                </a:lnTo>
                <a:lnTo>
                  <a:pt x="240" y="335"/>
                </a:lnTo>
                <a:lnTo>
                  <a:pt x="250" y="313"/>
                </a:lnTo>
                <a:lnTo>
                  <a:pt x="257" y="298"/>
                </a:lnTo>
                <a:lnTo>
                  <a:pt x="261" y="289"/>
                </a:lnTo>
                <a:lnTo>
                  <a:pt x="261" y="289"/>
                </a:lnTo>
                <a:lnTo>
                  <a:pt x="260" y="288"/>
                </a:lnTo>
                <a:lnTo>
                  <a:pt x="258" y="288"/>
                </a:lnTo>
                <a:lnTo>
                  <a:pt x="255" y="286"/>
                </a:lnTo>
                <a:lnTo>
                  <a:pt x="255" y="286"/>
                </a:lnTo>
                <a:lnTo>
                  <a:pt x="255" y="284"/>
                </a:lnTo>
                <a:lnTo>
                  <a:pt x="261" y="281"/>
                </a:lnTo>
                <a:lnTo>
                  <a:pt x="261" y="281"/>
                </a:lnTo>
                <a:lnTo>
                  <a:pt x="271" y="277"/>
                </a:lnTo>
                <a:lnTo>
                  <a:pt x="276" y="277"/>
                </a:lnTo>
                <a:lnTo>
                  <a:pt x="277" y="276"/>
                </a:lnTo>
                <a:lnTo>
                  <a:pt x="279" y="271"/>
                </a:lnTo>
                <a:lnTo>
                  <a:pt x="279" y="271"/>
                </a:lnTo>
                <a:lnTo>
                  <a:pt x="283" y="258"/>
                </a:lnTo>
                <a:lnTo>
                  <a:pt x="286" y="247"/>
                </a:lnTo>
                <a:lnTo>
                  <a:pt x="286" y="247"/>
                </a:lnTo>
                <a:lnTo>
                  <a:pt x="286" y="240"/>
                </a:lnTo>
                <a:lnTo>
                  <a:pt x="286" y="237"/>
                </a:lnTo>
                <a:lnTo>
                  <a:pt x="287" y="234"/>
                </a:lnTo>
                <a:lnTo>
                  <a:pt x="287" y="234"/>
                </a:lnTo>
                <a:lnTo>
                  <a:pt x="288" y="231"/>
                </a:lnTo>
                <a:lnTo>
                  <a:pt x="289" y="230"/>
                </a:lnTo>
                <a:lnTo>
                  <a:pt x="292" y="226"/>
                </a:lnTo>
                <a:lnTo>
                  <a:pt x="292" y="221"/>
                </a:lnTo>
                <a:lnTo>
                  <a:pt x="292" y="221"/>
                </a:lnTo>
                <a:lnTo>
                  <a:pt x="291" y="213"/>
                </a:lnTo>
                <a:lnTo>
                  <a:pt x="289" y="205"/>
                </a:lnTo>
                <a:lnTo>
                  <a:pt x="289" y="205"/>
                </a:lnTo>
                <a:lnTo>
                  <a:pt x="288" y="194"/>
                </a:lnTo>
                <a:lnTo>
                  <a:pt x="288" y="189"/>
                </a:lnTo>
                <a:lnTo>
                  <a:pt x="287" y="181"/>
                </a:lnTo>
                <a:lnTo>
                  <a:pt x="287" y="181"/>
                </a:lnTo>
                <a:lnTo>
                  <a:pt x="283" y="165"/>
                </a:lnTo>
                <a:lnTo>
                  <a:pt x="281" y="160"/>
                </a:lnTo>
                <a:lnTo>
                  <a:pt x="279" y="156"/>
                </a:lnTo>
                <a:lnTo>
                  <a:pt x="279" y="156"/>
                </a:lnTo>
                <a:lnTo>
                  <a:pt x="263" y="141"/>
                </a:lnTo>
                <a:lnTo>
                  <a:pt x="263" y="141"/>
                </a:lnTo>
                <a:lnTo>
                  <a:pt x="265" y="141"/>
                </a:lnTo>
                <a:lnTo>
                  <a:pt x="266" y="139"/>
                </a:lnTo>
                <a:lnTo>
                  <a:pt x="265" y="135"/>
                </a:lnTo>
                <a:lnTo>
                  <a:pt x="263" y="132"/>
                </a:lnTo>
                <a:lnTo>
                  <a:pt x="261" y="130"/>
                </a:lnTo>
                <a:lnTo>
                  <a:pt x="261" y="130"/>
                </a:lnTo>
                <a:lnTo>
                  <a:pt x="249" y="120"/>
                </a:lnTo>
                <a:lnTo>
                  <a:pt x="249" y="120"/>
                </a:lnTo>
                <a:lnTo>
                  <a:pt x="246" y="121"/>
                </a:lnTo>
                <a:lnTo>
                  <a:pt x="242" y="125"/>
                </a:lnTo>
                <a:lnTo>
                  <a:pt x="242" y="125"/>
                </a:lnTo>
                <a:lnTo>
                  <a:pt x="239" y="130"/>
                </a:lnTo>
                <a:lnTo>
                  <a:pt x="239" y="132"/>
                </a:lnTo>
                <a:lnTo>
                  <a:pt x="226" y="110"/>
                </a:lnTo>
                <a:lnTo>
                  <a:pt x="226" y="110"/>
                </a:lnTo>
                <a:lnTo>
                  <a:pt x="224" y="109"/>
                </a:lnTo>
                <a:lnTo>
                  <a:pt x="223" y="109"/>
                </a:lnTo>
                <a:lnTo>
                  <a:pt x="220" y="110"/>
                </a:lnTo>
                <a:lnTo>
                  <a:pt x="220" y="110"/>
                </a:lnTo>
                <a:lnTo>
                  <a:pt x="214" y="116"/>
                </a:lnTo>
                <a:lnTo>
                  <a:pt x="211" y="119"/>
                </a:lnTo>
                <a:lnTo>
                  <a:pt x="210" y="125"/>
                </a:lnTo>
                <a:lnTo>
                  <a:pt x="210" y="125"/>
                </a:lnTo>
                <a:lnTo>
                  <a:pt x="204" y="126"/>
                </a:lnTo>
                <a:lnTo>
                  <a:pt x="198" y="125"/>
                </a:lnTo>
                <a:lnTo>
                  <a:pt x="194" y="124"/>
                </a:lnTo>
                <a:lnTo>
                  <a:pt x="194" y="124"/>
                </a:lnTo>
                <a:lnTo>
                  <a:pt x="177" y="111"/>
                </a:lnTo>
                <a:lnTo>
                  <a:pt x="169" y="113"/>
                </a:lnTo>
                <a:lnTo>
                  <a:pt x="169" y="113"/>
                </a:lnTo>
                <a:lnTo>
                  <a:pt x="151" y="115"/>
                </a:lnTo>
                <a:lnTo>
                  <a:pt x="151" y="115"/>
                </a:lnTo>
                <a:lnTo>
                  <a:pt x="141" y="115"/>
                </a:lnTo>
                <a:lnTo>
                  <a:pt x="134" y="115"/>
                </a:lnTo>
                <a:lnTo>
                  <a:pt x="124" y="111"/>
                </a:lnTo>
                <a:lnTo>
                  <a:pt x="124" y="111"/>
                </a:lnTo>
                <a:lnTo>
                  <a:pt x="123" y="113"/>
                </a:lnTo>
                <a:lnTo>
                  <a:pt x="123" y="119"/>
                </a:lnTo>
                <a:lnTo>
                  <a:pt x="123" y="119"/>
                </a:lnTo>
                <a:lnTo>
                  <a:pt x="123" y="121"/>
                </a:lnTo>
                <a:lnTo>
                  <a:pt x="124" y="124"/>
                </a:lnTo>
                <a:lnTo>
                  <a:pt x="126" y="125"/>
                </a:lnTo>
                <a:lnTo>
                  <a:pt x="127" y="126"/>
                </a:lnTo>
                <a:lnTo>
                  <a:pt x="127" y="127"/>
                </a:lnTo>
                <a:lnTo>
                  <a:pt x="124" y="129"/>
                </a:lnTo>
                <a:lnTo>
                  <a:pt x="124" y="129"/>
                </a:lnTo>
                <a:lnTo>
                  <a:pt x="118" y="130"/>
                </a:lnTo>
                <a:lnTo>
                  <a:pt x="110" y="130"/>
                </a:lnTo>
                <a:lnTo>
                  <a:pt x="89" y="130"/>
                </a:lnTo>
                <a:lnTo>
                  <a:pt x="71" y="129"/>
                </a:lnTo>
                <a:lnTo>
                  <a:pt x="61" y="129"/>
                </a:lnTo>
                <a:lnTo>
                  <a:pt x="61" y="129"/>
                </a:lnTo>
                <a:lnTo>
                  <a:pt x="57" y="131"/>
                </a:lnTo>
                <a:lnTo>
                  <a:pt x="53" y="135"/>
                </a:lnTo>
                <a:lnTo>
                  <a:pt x="50" y="141"/>
                </a:lnTo>
                <a:lnTo>
                  <a:pt x="55" y="144"/>
                </a:lnTo>
                <a:lnTo>
                  <a:pt x="55" y="155"/>
                </a:lnTo>
                <a:lnTo>
                  <a:pt x="39" y="155"/>
                </a:lnTo>
                <a:lnTo>
                  <a:pt x="30" y="167"/>
                </a:lnTo>
                <a:lnTo>
                  <a:pt x="30" y="167"/>
                </a:lnTo>
                <a:lnTo>
                  <a:pt x="31" y="169"/>
                </a:lnTo>
                <a:lnTo>
                  <a:pt x="31" y="172"/>
                </a:lnTo>
                <a:lnTo>
                  <a:pt x="30" y="174"/>
                </a:lnTo>
                <a:lnTo>
                  <a:pt x="30" y="174"/>
                </a:lnTo>
                <a:lnTo>
                  <a:pt x="19" y="179"/>
                </a:lnTo>
                <a:lnTo>
                  <a:pt x="13" y="183"/>
                </a:lnTo>
                <a:lnTo>
                  <a:pt x="9" y="186"/>
                </a:lnTo>
                <a:lnTo>
                  <a:pt x="9" y="186"/>
                </a:lnTo>
                <a:lnTo>
                  <a:pt x="11" y="188"/>
                </a:lnTo>
                <a:lnTo>
                  <a:pt x="18" y="195"/>
                </a:lnTo>
                <a:lnTo>
                  <a:pt x="18" y="195"/>
                </a:lnTo>
                <a:lnTo>
                  <a:pt x="25" y="202"/>
                </a:lnTo>
                <a:lnTo>
                  <a:pt x="26" y="204"/>
                </a:lnTo>
                <a:lnTo>
                  <a:pt x="25" y="205"/>
                </a:lnTo>
                <a:lnTo>
                  <a:pt x="25" y="205"/>
                </a:lnTo>
                <a:lnTo>
                  <a:pt x="19" y="213"/>
                </a:lnTo>
                <a:lnTo>
                  <a:pt x="14" y="218"/>
                </a:lnTo>
                <a:lnTo>
                  <a:pt x="14" y="218"/>
                </a:lnTo>
                <a:lnTo>
                  <a:pt x="9" y="223"/>
                </a:lnTo>
                <a:lnTo>
                  <a:pt x="5" y="226"/>
                </a:lnTo>
                <a:lnTo>
                  <a:pt x="4" y="230"/>
                </a:lnTo>
                <a:lnTo>
                  <a:pt x="4" y="230"/>
                </a:lnTo>
                <a:lnTo>
                  <a:pt x="3" y="232"/>
                </a:lnTo>
                <a:lnTo>
                  <a:pt x="1" y="235"/>
                </a:lnTo>
                <a:lnTo>
                  <a:pt x="1" y="237"/>
                </a:lnTo>
                <a:lnTo>
                  <a:pt x="3" y="239"/>
                </a:lnTo>
                <a:lnTo>
                  <a:pt x="4" y="240"/>
                </a:lnTo>
                <a:lnTo>
                  <a:pt x="4" y="240"/>
                </a:lnTo>
                <a:lnTo>
                  <a:pt x="14" y="244"/>
                </a:lnTo>
                <a:lnTo>
                  <a:pt x="20" y="246"/>
                </a:lnTo>
                <a:lnTo>
                  <a:pt x="14" y="252"/>
                </a:lnTo>
                <a:lnTo>
                  <a:pt x="14" y="252"/>
                </a:lnTo>
                <a:lnTo>
                  <a:pt x="5" y="256"/>
                </a:lnTo>
                <a:lnTo>
                  <a:pt x="3" y="257"/>
                </a:lnTo>
                <a:lnTo>
                  <a:pt x="0" y="258"/>
                </a:lnTo>
                <a:lnTo>
                  <a:pt x="0" y="260"/>
                </a:lnTo>
                <a:lnTo>
                  <a:pt x="3" y="262"/>
                </a:lnTo>
                <a:lnTo>
                  <a:pt x="3" y="262"/>
                </a:lnTo>
                <a:lnTo>
                  <a:pt x="26" y="271"/>
                </a:lnTo>
                <a:lnTo>
                  <a:pt x="26" y="271"/>
                </a:lnTo>
                <a:lnTo>
                  <a:pt x="22" y="277"/>
                </a:lnTo>
                <a:lnTo>
                  <a:pt x="19" y="282"/>
                </a:lnTo>
                <a:lnTo>
                  <a:pt x="16" y="287"/>
                </a:lnTo>
                <a:lnTo>
                  <a:pt x="16" y="287"/>
                </a:lnTo>
                <a:lnTo>
                  <a:pt x="14" y="293"/>
                </a:lnTo>
                <a:lnTo>
                  <a:pt x="13" y="294"/>
                </a:lnTo>
                <a:lnTo>
                  <a:pt x="14" y="296"/>
                </a:lnTo>
                <a:lnTo>
                  <a:pt x="14" y="296"/>
                </a:lnTo>
                <a:lnTo>
                  <a:pt x="16" y="296"/>
                </a:lnTo>
                <a:lnTo>
                  <a:pt x="24" y="298"/>
                </a:lnTo>
                <a:lnTo>
                  <a:pt x="24" y="298"/>
                </a:lnTo>
                <a:lnTo>
                  <a:pt x="31" y="300"/>
                </a:lnTo>
                <a:lnTo>
                  <a:pt x="37" y="302"/>
                </a:lnTo>
                <a:lnTo>
                  <a:pt x="42" y="302"/>
                </a:lnTo>
                <a:lnTo>
                  <a:pt x="43" y="303"/>
                </a:lnTo>
                <a:lnTo>
                  <a:pt x="45" y="303"/>
                </a:lnTo>
                <a:lnTo>
                  <a:pt x="45" y="303"/>
                </a:lnTo>
                <a:lnTo>
                  <a:pt x="41" y="313"/>
                </a:lnTo>
                <a:lnTo>
                  <a:pt x="40" y="318"/>
                </a:lnTo>
                <a:lnTo>
                  <a:pt x="40" y="319"/>
                </a:lnTo>
                <a:lnTo>
                  <a:pt x="42" y="320"/>
                </a:lnTo>
                <a:lnTo>
                  <a:pt x="42" y="320"/>
                </a:lnTo>
                <a:lnTo>
                  <a:pt x="48" y="323"/>
                </a:lnTo>
                <a:lnTo>
                  <a:pt x="63" y="315"/>
                </a:lnTo>
                <a:lnTo>
                  <a:pt x="63" y="315"/>
                </a:lnTo>
                <a:lnTo>
                  <a:pt x="63" y="318"/>
                </a:lnTo>
                <a:lnTo>
                  <a:pt x="64" y="323"/>
                </a:lnTo>
                <a:lnTo>
                  <a:pt x="64" y="323"/>
                </a:lnTo>
                <a:lnTo>
                  <a:pt x="63" y="334"/>
                </a:lnTo>
                <a:lnTo>
                  <a:pt x="62" y="340"/>
                </a:lnTo>
                <a:lnTo>
                  <a:pt x="62" y="344"/>
                </a:lnTo>
                <a:lnTo>
                  <a:pt x="62" y="344"/>
                </a:lnTo>
                <a:lnTo>
                  <a:pt x="63" y="347"/>
                </a:lnTo>
                <a:lnTo>
                  <a:pt x="66" y="350"/>
                </a:lnTo>
                <a:lnTo>
                  <a:pt x="71" y="354"/>
                </a:lnTo>
                <a:lnTo>
                  <a:pt x="71" y="354"/>
                </a:lnTo>
                <a:lnTo>
                  <a:pt x="74" y="356"/>
                </a:lnTo>
                <a:lnTo>
                  <a:pt x="77" y="356"/>
                </a:lnTo>
                <a:lnTo>
                  <a:pt x="79" y="354"/>
                </a:lnTo>
                <a:lnTo>
                  <a:pt x="79" y="354"/>
                </a:lnTo>
                <a:lnTo>
                  <a:pt x="84" y="350"/>
                </a:lnTo>
                <a:lnTo>
                  <a:pt x="88" y="347"/>
                </a:lnTo>
                <a:lnTo>
                  <a:pt x="90" y="345"/>
                </a:lnTo>
                <a:lnTo>
                  <a:pt x="92" y="345"/>
                </a:lnTo>
                <a:lnTo>
                  <a:pt x="92" y="346"/>
                </a:lnTo>
                <a:lnTo>
                  <a:pt x="92" y="346"/>
                </a:lnTo>
                <a:lnTo>
                  <a:pt x="92" y="350"/>
                </a:lnTo>
                <a:lnTo>
                  <a:pt x="93" y="356"/>
                </a:lnTo>
                <a:lnTo>
                  <a:pt x="93" y="356"/>
                </a:lnTo>
                <a:lnTo>
                  <a:pt x="95" y="363"/>
                </a:lnTo>
                <a:lnTo>
                  <a:pt x="97" y="365"/>
                </a:lnTo>
                <a:lnTo>
                  <a:pt x="100" y="363"/>
                </a:lnTo>
                <a:lnTo>
                  <a:pt x="100" y="363"/>
                </a:lnTo>
                <a:lnTo>
                  <a:pt x="103" y="362"/>
                </a:lnTo>
                <a:lnTo>
                  <a:pt x="104" y="360"/>
                </a:lnTo>
                <a:lnTo>
                  <a:pt x="105" y="355"/>
                </a:lnTo>
                <a:lnTo>
                  <a:pt x="106" y="352"/>
                </a:lnTo>
                <a:lnTo>
                  <a:pt x="108" y="351"/>
                </a:lnTo>
                <a:lnTo>
                  <a:pt x="110" y="351"/>
                </a:lnTo>
                <a:lnTo>
                  <a:pt x="113" y="354"/>
                </a:lnTo>
                <a:lnTo>
                  <a:pt x="113" y="354"/>
                </a:lnTo>
                <a:lnTo>
                  <a:pt x="118" y="361"/>
                </a:lnTo>
                <a:lnTo>
                  <a:pt x="123" y="363"/>
                </a:lnTo>
                <a:lnTo>
                  <a:pt x="123" y="363"/>
                </a:lnTo>
                <a:lnTo>
                  <a:pt x="135" y="372"/>
                </a:lnTo>
                <a:lnTo>
                  <a:pt x="144" y="370"/>
                </a:lnTo>
                <a:lnTo>
                  <a:pt x="144" y="370"/>
                </a:lnTo>
                <a:lnTo>
                  <a:pt x="147" y="361"/>
                </a:lnTo>
                <a:lnTo>
                  <a:pt x="150" y="356"/>
                </a:lnTo>
                <a:lnTo>
                  <a:pt x="151" y="355"/>
                </a:lnTo>
                <a:lnTo>
                  <a:pt x="152" y="355"/>
                </a:lnTo>
                <a:lnTo>
                  <a:pt x="152" y="355"/>
                </a:lnTo>
                <a:lnTo>
                  <a:pt x="155" y="357"/>
                </a:lnTo>
                <a:lnTo>
                  <a:pt x="156" y="361"/>
                </a:lnTo>
                <a:lnTo>
                  <a:pt x="157" y="363"/>
                </a:lnTo>
                <a:lnTo>
                  <a:pt x="158" y="365"/>
                </a:lnTo>
                <a:lnTo>
                  <a:pt x="158" y="365"/>
                </a:lnTo>
                <a:lnTo>
                  <a:pt x="167" y="365"/>
                </a:lnTo>
                <a:lnTo>
                  <a:pt x="172" y="365"/>
                </a:lnTo>
                <a:lnTo>
                  <a:pt x="177" y="363"/>
                </a:lnTo>
                <a:lnTo>
                  <a:pt x="177" y="363"/>
                </a:lnTo>
                <a:lnTo>
                  <a:pt x="179" y="361"/>
                </a:lnTo>
                <a:lnTo>
                  <a:pt x="182" y="357"/>
                </a:lnTo>
                <a:lnTo>
                  <a:pt x="184" y="355"/>
                </a:lnTo>
                <a:lnTo>
                  <a:pt x="187" y="354"/>
                </a:lnTo>
                <a:lnTo>
                  <a:pt x="188" y="355"/>
                </a:lnTo>
                <a:lnTo>
                  <a:pt x="188" y="355"/>
                </a:lnTo>
                <a:lnTo>
                  <a:pt x="190" y="359"/>
                </a:lnTo>
                <a:lnTo>
                  <a:pt x="193" y="362"/>
                </a:lnTo>
                <a:lnTo>
                  <a:pt x="194" y="366"/>
                </a:lnTo>
                <a:lnTo>
                  <a:pt x="195" y="366"/>
                </a:lnTo>
                <a:lnTo>
                  <a:pt x="195" y="366"/>
                </a:lnTo>
                <a:lnTo>
                  <a:pt x="202" y="366"/>
                </a:lnTo>
                <a:lnTo>
                  <a:pt x="207" y="365"/>
                </a:lnTo>
                <a:lnTo>
                  <a:pt x="209" y="363"/>
                </a:lnTo>
                <a:lnTo>
                  <a:pt x="209" y="363"/>
                </a:lnTo>
                <a:lnTo>
                  <a:pt x="210" y="367"/>
                </a:lnTo>
                <a:lnTo>
                  <a:pt x="214" y="380"/>
                </a:lnTo>
                <a:lnTo>
                  <a:pt x="224" y="418"/>
                </a:lnTo>
                <a:lnTo>
                  <a:pt x="242" y="496"/>
                </a:lnTo>
                <a:lnTo>
                  <a:pt x="242" y="496"/>
                </a:lnTo>
                <a:lnTo>
                  <a:pt x="250" y="530"/>
                </a:lnTo>
                <a:lnTo>
                  <a:pt x="255" y="548"/>
                </a:lnTo>
                <a:lnTo>
                  <a:pt x="262" y="567"/>
                </a:lnTo>
                <a:lnTo>
                  <a:pt x="262" y="567"/>
                </a:lnTo>
                <a:lnTo>
                  <a:pt x="270" y="588"/>
                </a:lnTo>
                <a:lnTo>
                  <a:pt x="274" y="602"/>
                </a:lnTo>
                <a:lnTo>
                  <a:pt x="277" y="612"/>
                </a:lnTo>
                <a:lnTo>
                  <a:pt x="268" y="621"/>
                </a:lnTo>
                <a:lnTo>
                  <a:pt x="268" y="621"/>
                </a:lnTo>
                <a:lnTo>
                  <a:pt x="278" y="684"/>
                </a:lnTo>
                <a:lnTo>
                  <a:pt x="283" y="729"/>
                </a:lnTo>
                <a:lnTo>
                  <a:pt x="286" y="745"/>
                </a:lnTo>
                <a:lnTo>
                  <a:pt x="286" y="754"/>
                </a:lnTo>
                <a:lnTo>
                  <a:pt x="286" y="754"/>
                </a:lnTo>
                <a:lnTo>
                  <a:pt x="286" y="763"/>
                </a:lnTo>
                <a:lnTo>
                  <a:pt x="288" y="771"/>
                </a:lnTo>
                <a:lnTo>
                  <a:pt x="291" y="784"/>
                </a:lnTo>
                <a:lnTo>
                  <a:pt x="293" y="800"/>
                </a:lnTo>
                <a:lnTo>
                  <a:pt x="293" y="800"/>
                </a:lnTo>
                <a:lnTo>
                  <a:pt x="294" y="812"/>
                </a:lnTo>
                <a:lnTo>
                  <a:pt x="295" y="817"/>
                </a:lnTo>
                <a:lnTo>
                  <a:pt x="297" y="822"/>
                </a:lnTo>
                <a:lnTo>
                  <a:pt x="295" y="834"/>
                </a:lnTo>
                <a:lnTo>
                  <a:pt x="295" y="834"/>
                </a:lnTo>
                <a:lnTo>
                  <a:pt x="292" y="847"/>
                </a:lnTo>
                <a:lnTo>
                  <a:pt x="291" y="853"/>
                </a:lnTo>
                <a:lnTo>
                  <a:pt x="291" y="860"/>
                </a:lnTo>
                <a:lnTo>
                  <a:pt x="293" y="875"/>
                </a:lnTo>
                <a:lnTo>
                  <a:pt x="293" y="875"/>
                </a:lnTo>
                <a:lnTo>
                  <a:pt x="297" y="915"/>
                </a:lnTo>
                <a:lnTo>
                  <a:pt x="299" y="931"/>
                </a:lnTo>
                <a:lnTo>
                  <a:pt x="302" y="943"/>
                </a:lnTo>
                <a:lnTo>
                  <a:pt x="302" y="943"/>
                </a:lnTo>
                <a:lnTo>
                  <a:pt x="303" y="950"/>
                </a:lnTo>
                <a:lnTo>
                  <a:pt x="304" y="963"/>
                </a:lnTo>
                <a:lnTo>
                  <a:pt x="303" y="995"/>
                </a:lnTo>
                <a:lnTo>
                  <a:pt x="302" y="1026"/>
                </a:lnTo>
                <a:lnTo>
                  <a:pt x="299" y="1042"/>
                </a:lnTo>
                <a:lnTo>
                  <a:pt x="299" y="1042"/>
                </a:lnTo>
                <a:lnTo>
                  <a:pt x="299" y="1044"/>
                </a:lnTo>
                <a:lnTo>
                  <a:pt x="302" y="1047"/>
                </a:lnTo>
                <a:lnTo>
                  <a:pt x="308" y="1051"/>
                </a:lnTo>
                <a:lnTo>
                  <a:pt x="318" y="1054"/>
                </a:lnTo>
                <a:lnTo>
                  <a:pt x="318" y="1054"/>
                </a:lnTo>
                <a:lnTo>
                  <a:pt x="320" y="1093"/>
                </a:lnTo>
                <a:lnTo>
                  <a:pt x="320" y="1093"/>
                </a:lnTo>
                <a:lnTo>
                  <a:pt x="320" y="1106"/>
                </a:lnTo>
                <a:lnTo>
                  <a:pt x="319" y="1115"/>
                </a:lnTo>
                <a:lnTo>
                  <a:pt x="316" y="1125"/>
                </a:lnTo>
                <a:lnTo>
                  <a:pt x="316" y="1125"/>
                </a:lnTo>
                <a:lnTo>
                  <a:pt x="313" y="1139"/>
                </a:lnTo>
                <a:lnTo>
                  <a:pt x="307" y="1159"/>
                </a:lnTo>
                <a:lnTo>
                  <a:pt x="298" y="1179"/>
                </a:lnTo>
                <a:lnTo>
                  <a:pt x="293" y="1188"/>
                </a:lnTo>
                <a:lnTo>
                  <a:pt x="288" y="1195"/>
                </a:lnTo>
                <a:lnTo>
                  <a:pt x="288" y="1195"/>
                </a:lnTo>
                <a:lnTo>
                  <a:pt x="276" y="1209"/>
                </a:lnTo>
                <a:lnTo>
                  <a:pt x="263" y="1220"/>
                </a:lnTo>
                <a:lnTo>
                  <a:pt x="242" y="1238"/>
                </a:lnTo>
                <a:lnTo>
                  <a:pt x="242" y="1238"/>
                </a:lnTo>
                <a:lnTo>
                  <a:pt x="237" y="1245"/>
                </a:lnTo>
                <a:lnTo>
                  <a:pt x="228" y="1257"/>
                </a:lnTo>
                <a:lnTo>
                  <a:pt x="207" y="1290"/>
                </a:lnTo>
                <a:lnTo>
                  <a:pt x="177" y="1334"/>
                </a:lnTo>
                <a:lnTo>
                  <a:pt x="177" y="1334"/>
                </a:lnTo>
                <a:lnTo>
                  <a:pt x="179" y="1334"/>
                </a:lnTo>
                <a:lnTo>
                  <a:pt x="186" y="1334"/>
                </a:lnTo>
                <a:lnTo>
                  <a:pt x="193" y="1336"/>
                </a:lnTo>
                <a:lnTo>
                  <a:pt x="198" y="1338"/>
                </a:lnTo>
                <a:lnTo>
                  <a:pt x="203" y="1341"/>
                </a:lnTo>
                <a:lnTo>
                  <a:pt x="203" y="1341"/>
                </a:lnTo>
                <a:lnTo>
                  <a:pt x="210" y="1347"/>
                </a:lnTo>
                <a:lnTo>
                  <a:pt x="214" y="1352"/>
                </a:lnTo>
                <a:lnTo>
                  <a:pt x="215" y="1353"/>
                </a:lnTo>
                <a:lnTo>
                  <a:pt x="218" y="1355"/>
                </a:lnTo>
                <a:lnTo>
                  <a:pt x="225" y="1356"/>
                </a:lnTo>
                <a:lnTo>
                  <a:pt x="225" y="1356"/>
                </a:lnTo>
                <a:lnTo>
                  <a:pt x="235" y="1357"/>
                </a:lnTo>
                <a:lnTo>
                  <a:pt x="244" y="1359"/>
                </a:lnTo>
                <a:lnTo>
                  <a:pt x="250" y="1361"/>
                </a:lnTo>
                <a:lnTo>
                  <a:pt x="250" y="136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9">
            <a:extLst>
              <a:ext uri="{FF2B5EF4-FFF2-40B4-BE49-F238E27FC236}">
                <a16:creationId xmlns:a16="http://schemas.microsoft.com/office/drawing/2014/main" id="{E2D17447-4988-443C-9D51-293BB18BE9CD}"/>
              </a:ext>
            </a:extLst>
          </p:cNvPr>
          <p:cNvSpPr>
            <a:spLocks noEditPoints="1"/>
          </p:cNvSpPr>
          <p:nvPr/>
        </p:nvSpPr>
        <p:spPr bwMode="auto">
          <a:xfrm>
            <a:off x="4139750" y="857250"/>
            <a:ext cx="1375675" cy="2659062"/>
          </a:xfrm>
          <a:custGeom>
            <a:avLst/>
            <a:gdLst>
              <a:gd name="T0" fmla="*/ 373 w 954"/>
              <a:gd name="T1" fmla="*/ 39 h 1844"/>
              <a:gd name="T2" fmla="*/ 297 w 954"/>
              <a:gd name="T3" fmla="*/ 21 h 1844"/>
              <a:gd name="T4" fmla="*/ 242 w 954"/>
              <a:gd name="T5" fmla="*/ 133 h 1844"/>
              <a:gd name="T6" fmla="*/ 307 w 954"/>
              <a:gd name="T7" fmla="*/ 156 h 1844"/>
              <a:gd name="T8" fmla="*/ 359 w 954"/>
              <a:gd name="T9" fmla="*/ 123 h 1844"/>
              <a:gd name="T10" fmla="*/ 373 w 954"/>
              <a:gd name="T11" fmla="*/ 176 h 1844"/>
              <a:gd name="T12" fmla="*/ 392 w 954"/>
              <a:gd name="T13" fmla="*/ 266 h 1844"/>
              <a:gd name="T14" fmla="*/ 261 w 954"/>
              <a:gd name="T15" fmla="*/ 380 h 1844"/>
              <a:gd name="T16" fmla="*/ 197 w 954"/>
              <a:gd name="T17" fmla="*/ 563 h 1844"/>
              <a:gd name="T18" fmla="*/ 199 w 954"/>
              <a:gd name="T19" fmla="*/ 900 h 1844"/>
              <a:gd name="T20" fmla="*/ 156 w 954"/>
              <a:gd name="T21" fmla="*/ 1001 h 1844"/>
              <a:gd name="T22" fmla="*/ 120 w 954"/>
              <a:gd name="T23" fmla="*/ 1098 h 1844"/>
              <a:gd name="T24" fmla="*/ 99 w 954"/>
              <a:gd name="T25" fmla="*/ 1132 h 1844"/>
              <a:gd name="T26" fmla="*/ 51 w 954"/>
              <a:gd name="T27" fmla="*/ 1182 h 1844"/>
              <a:gd name="T28" fmla="*/ 2 w 954"/>
              <a:gd name="T29" fmla="*/ 1256 h 1844"/>
              <a:gd name="T30" fmla="*/ 27 w 954"/>
              <a:gd name="T31" fmla="*/ 1356 h 1844"/>
              <a:gd name="T32" fmla="*/ 110 w 954"/>
              <a:gd name="T33" fmla="*/ 1447 h 1844"/>
              <a:gd name="T34" fmla="*/ 214 w 954"/>
              <a:gd name="T35" fmla="*/ 1443 h 1844"/>
              <a:gd name="T36" fmla="*/ 336 w 954"/>
              <a:gd name="T37" fmla="*/ 1603 h 1844"/>
              <a:gd name="T38" fmla="*/ 321 w 954"/>
              <a:gd name="T39" fmla="*/ 1822 h 1844"/>
              <a:gd name="T40" fmla="*/ 459 w 954"/>
              <a:gd name="T41" fmla="*/ 1822 h 1844"/>
              <a:gd name="T42" fmla="*/ 555 w 954"/>
              <a:gd name="T43" fmla="*/ 1844 h 1844"/>
              <a:gd name="T44" fmla="*/ 594 w 954"/>
              <a:gd name="T45" fmla="*/ 1800 h 1844"/>
              <a:gd name="T46" fmla="*/ 601 w 954"/>
              <a:gd name="T47" fmla="*/ 1508 h 1844"/>
              <a:gd name="T48" fmla="*/ 672 w 954"/>
              <a:gd name="T49" fmla="*/ 1426 h 1844"/>
              <a:gd name="T50" fmla="*/ 727 w 954"/>
              <a:gd name="T51" fmla="*/ 1467 h 1844"/>
              <a:gd name="T52" fmla="*/ 788 w 954"/>
              <a:gd name="T53" fmla="*/ 1487 h 1844"/>
              <a:gd name="T54" fmla="*/ 843 w 954"/>
              <a:gd name="T55" fmla="*/ 1465 h 1844"/>
              <a:gd name="T56" fmla="*/ 898 w 954"/>
              <a:gd name="T57" fmla="*/ 1436 h 1844"/>
              <a:gd name="T58" fmla="*/ 908 w 954"/>
              <a:gd name="T59" fmla="*/ 1405 h 1844"/>
              <a:gd name="T60" fmla="*/ 946 w 954"/>
              <a:gd name="T61" fmla="*/ 1328 h 1844"/>
              <a:gd name="T62" fmla="*/ 951 w 954"/>
              <a:gd name="T63" fmla="*/ 1221 h 1844"/>
              <a:gd name="T64" fmla="*/ 891 w 954"/>
              <a:gd name="T65" fmla="*/ 1120 h 1844"/>
              <a:gd name="T66" fmla="*/ 824 w 954"/>
              <a:gd name="T67" fmla="*/ 1042 h 1844"/>
              <a:gd name="T68" fmla="*/ 770 w 954"/>
              <a:gd name="T69" fmla="*/ 744 h 1844"/>
              <a:gd name="T70" fmla="*/ 717 w 954"/>
              <a:gd name="T71" fmla="*/ 414 h 1844"/>
              <a:gd name="T72" fmla="*/ 613 w 954"/>
              <a:gd name="T73" fmla="*/ 328 h 1844"/>
              <a:gd name="T74" fmla="*/ 530 w 954"/>
              <a:gd name="T75" fmla="*/ 218 h 1844"/>
              <a:gd name="T76" fmla="*/ 556 w 954"/>
              <a:gd name="T77" fmla="*/ 146 h 1844"/>
              <a:gd name="T78" fmla="*/ 590 w 954"/>
              <a:gd name="T79" fmla="*/ 136 h 1844"/>
              <a:gd name="T80" fmla="*/ 678 w 954"/>
              <a:gd name="T81" fmla="*/ 219 h 1844"/>
              <a:gd name="T82" fmla="*/ 702 w 954"/>
              <a:gd name="T83" fmla="*/ 220 h 1844"/>
              <a:gd name="T84" fmla="*/ 664 w 954"/>
              <a:gd name="T85" fmla="*/ 113 h 1844"/>
              <a:gd name="T86" fmla="*/ 609 w 954"/>
              <a:gd name="T87" fmla="*/ 8 h 1844"/>
              <a:gd name="T88" fmla="*/ 549 w 954"/>
              <a:gd name="T89" fmla="*/ 52 h 1844"/>
              <a:gd name="T90" fmla="*/ 449 w 954"/>
              <a:gd name="T91" fmla="*/ 8 h 1844"/>
              <a:gd name="T92" fmla="*/ 331 w 954"/>
              <a:gd name="T93" fmla="*/ 826 h 1844"/>
              <a:gd name="T94" fmla="*/ 247 w 954"/>
              <a:gd name="T95" fmla="*/ 951 h 1844"/>
              <a:gd name="T96" fmla="*/ 286 w 954"/>
              <a:gd name="T97" fmla="*/ 627 h 1844"/>
              <a:gd name="T98" fmla="*/ 678 w 954"/>
              <a:gd name="T99" fmla="*/ 739 h 1844"/>
              <a:gd name="T100" fmla="*/ 672 w 954"/>
              <a:gd name="T101" fmla="*/ 858 h 1844"/>
              <a:gd name="T102" fmla="*/ 614 w 954"/>
              <a:gd name="T103" fmla="*/ 733 h 1844"/>
              <a:gd name="T104" fmla="*/ 449 w 954"/>
              <a:gd name="T105" fmla="*/ 1439 h 1844"/>
              <a:gd name="T106" fmla="*/ 486 w 954"/>
              <a:gd name="T107" fmla="*/ 1538 h 1844"/>
              <a:gd name="T108" fmla="*/ 459 w 954"/>
              <a:gd name="T109" fmla="*/ 1766 h 1844"/>
              <a:gd name="T110" fmla="*/ 254 w 954"/>
              <a:gd name="T111" fmla="*/ 1203 h 1844"/>
              <a:gd name="T112" fmla="*/ 286 w 954"/>
              <a:gd name="T113" fmla="*/ 1236 h 1844"/>
              <a:gd name="T114" fmla="*/ 265 w 954"/>
              <a:gd name="T115" fmla="*/ 1232 h 1844"/>
              <a:gd name="T116" fmla="*/ 660 w 954"/>
              <a:gd name="T117" fmla="*/ 1230 h 1844"/>
              <a:gd name="T118" fmla="*/ 646 w 954"/>
              <a:gd name="T119" fmla="*/ 1270 h 1844"/>
              <a:gd name="T120" fmla="*/ 614 w 954"/>
              <a:gd name="T121" fmla="*/ 1316 h 18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54" h="1844">
                <a:moveTo>
                  <a:pt x="449" y="8"/>
                </a:moveTo>
                <a:lnTo>
                  <a:pt x="449" y="8"/>
                </a:lnTo>
                <a:lnTo>
                  <a:pt x="446" y="7"/>
                </a:lnTo>
                <a:lnTo>
                  <a:pt x="439" y="5"/>
                </a:lnTo>
                <a:lnTo>
                  <a:pt x="428" y="4"/>
                </a:lnTo>
                <a:lnTo>
                  <a:pt x="422" y="5"/>
                </a:lnTo>
                <a:lnTo>
                  <a:pt x="414" y="7"/>
                </a:lnTo>
                <a:lnTo>
                  <a:pt x="414" y="7"/>
                </a:lnTo>
                <a:lnTo>
                  <a:pt x="407" y="10"/>
                </a:lnTo>
                <a:lnTo>
                  <a:pt x="399" y="14"/>
                </a:lnTo>
                <a:lnTo>
                  <a:pt x="387" y="25"/>
                </a:lnTo>
                <a:lnTo>
                  <a:pt x="377" y="35"/>
                </a:lnTo>
                <a:lnTo>
                  <a:pt x="373" y="39"/>
                </a:lnTo>
                <a:lnTo>
                  <a:pt x="373" y="39"/>
                </a:lnTo>
                <a:lnTo>
                  <a:pt x="373" y="38"/>
                </a:lnTo>
                <a:lnTo>
                  <a:pt x="373" y="35"/>
                </a:lnTo>
                <a:lnTo>
                  <a:pt x="372" y="33"/>
                </a:lnTo>
                <a:lnTo>
                  <a:pt x="370" y="29"/>
                </a:lnTo>
                <a:lnTo>
                  <a:pt x="365" y="25"/>
                </a:lnTo>
                <a:lnTo>
                  <a:pt x="359" y="20"/>
                </a:lnTo>
                <a:lnTo>
                  <a:pt x="349" y="15"/>
                </a:lnTo>
                <a:lnTo>
                  <a:pt x="349" y="15"/>
                </a:lnTo>
                <a:lnTo>
                  <a:pt x="338" y="12"/>
                </a:lnTo>
                <a:lnTo>
                  <a:pt x="328" y="10"/>
                </a:lnTo>
                <a:lnTo>
                  <a:pt x="319" y="10"/>
                </a:lnTo>
                <a:lnTo>
                  <a:pt x="310" y="13"/>
                </a:lnTo>
                <a:lnTo>
                  <a:pt x="303" y="17"/>
                </a:lnTo>
                <a:lnTo>
                  <a:pt x="297" y="21"/>
                </a:lnTo>
                <a:lnTo>
                  <a:pt x="292" y="28"/>
                </a:lnTo>
                <a:lnTo>
                  <a:pt x="287" y="34"/>
                </a:lnTo>
                <a:lnTo>
                  <a:pt x="287" y="34"/>
                </a:lnTo>
                <a:lnTo>
                  <a:pt x="283" y="42"/>
                </a:lnTo>
                <a:lnTo>
                  <a:pt x="282" y="50"/>
                </a:lnTo>
                <a:lnTo>
                  <a:pt x="279" y="66"/>
                </a:lnTo>
                <a:lnTo>
                  <a:pt x="276" y="84"/>
                </a:lnTo>
                <a:lnTo>
                  <a:pt x="272" y="93"/>
                </a:lnTo>
                <a:lnTo>
                  <a:pt x="268" y="103"/>
                </a:lnTo>
                <a:lnTo>
                  <a:pt x="268" y="103"/>
                </a:lnTo>
                <a:lnTo>
                  <a:pt x="262" y="113"/>
                </a:lnTo>
                <a:lnTo>
                  <a:pt x="255" y="120"/>
                </a:lnTo>
                <a:lnTo>
                  <a:pt x="249" y="127"/>
                </a:lnTo>
                <a:lnTo>
                  <a:pt x="242" y="133"/>
                </a:lnTo>
                <a:lnTo>
                  <a:pt x="233" y="139"/>
                </a:lnTo>
                <a:lnTo>
                  <a:pt x="229" y="141"/>
                </a:lnTo>
                <a:lnTo>
                  <a:pt x="241" y="146"/>
                </a:lnTo>
                <a:lnTo>
                  <a:pt x="233" y="152"/>
                </a:lnTo>
                <a:lnTo>
                  <a:pt x="247" y="156"/>
                </a:lnTo>
                <a:lnTo>
                  <a:pt x="241" y="183"/>
                </a:lnTo>
                <a:lnTo>
                  <a:pt x="260" y="167"/>
                </a:lnTo>
                <a:lnTo>
                  <a:pt x="257" y="181"/>
                </a:lnTo>
                <a:lnTo>
                  <a:pt x="257" y="181"/>
                </a:lnTo>
                <a:lnTo>
                  <a:pt x="267" y="175"/>
                </a:lnTo>
                <a:lnTo>
                  <a:pt x="276" y="169"/>
                </a:lnTo>
                <a:lnTo>
                  <a:pt x="284" y="165"/>
                </a:lnTo>
                <a:lnTo>
                  <a:pt x="284" y="165"/>
                </a:lnTo>
                <a:lnTo>
                  <a:pt x="307" y="156"/>
                </a:lnTo>
                <a:lnTo>
                  <a:pt x="319" y="150"/>
                </a:lnTo>
                <a:lnTo>
                  <a:pt x="324" y="146"/>
                </a:lnTo>
                <a:lnTo>
                  <a:pt x="328" y="143"/>
                </a:lnTo>
                <a:lnTo>
                  <a:pt x="328" y="143"/>
                </a:lnTo>
                <a:lnTo>
                  <a:pt x="336" y="130"/>
                </a:lnTo>
                <a:lnTo>
                  <a:pt x="346" y="113"/>
                </a:lnTo>
                <a:lnTo>
                  <a:pt x="359" y="92"/>
                </a:lnTo>
                <a:lnTo>
                  <a:pt x="359" y="92"/>
                </a:lnTo>
                <a:lnTo>
                  <a:pt x="357" y="98"/>
                </a:lnTo>
                <a:lnTo>
                  <a:pt x="357" y="104"/>
                </a:lnTo>
                <a:lnTo>
                  <a:pt x="357" y="109"/>
                </a:lnTo>
                <a:lnTo>
                  <a:pt x="357" y="109"/>
                </a:lnTo>
                <a:lnTo>
                  <a:pt x="359" y="118"/>
                </a:lnTo>
                <a:lnTo>
                  <a:pt x="359" y="123"/>
                </a:lnTo>
                <a:lnTo>
                  <a:pt x="359" y="123"/>
                </a:lnTo>
                <a:lnTo>
                  <a:pt x="359" y="122"/>
                </a:lnTo>
                <a:lnTo>
                  <a:pt x="359" y="122"/>
                </a:lnTo>
                <a:lnTo>
                  <a:pt x="357" y="133"/>
                </a:lnTo>
                <a:lnTo>
                  <a:pt x="357" y="133"/>
                </a:lnTo>
                <a:lnTo>
                  <a:pt x="356" y="149"/>
                </a:lnTo>
                <a:lnTo>
                  <a:pt x="356" y="154"/>
                </a:lnTo>
                <a:lnTo>
                  <a:pt x="359" y="159"/>
                </a:lnTo>
                <a:lnTo>
                  <a:pt x="359" y="159"/>
                </a:lnTo>
                <a:lnTo>
                  <a:pt x="362" y="164"/>
                </a:lnTo>
                <a:lnTo>
                  <a:pt x="366" y="166"/>
                </a:lnTo>
                <a:lnTo>
                  <a:pt x="370" y="171"/>
                </a:lnTo>
                <a:lnTo>
                  <a:pt x="373" y="176"/>
                </a:lnTo>
                <a:lnTo>
                  <a:pt x="373" y="176"/>
                </a:lnTo>
                <a:lnTo>
                  <a:pt x="383" y="191"/>
                </a:lnTo>
                <a:lnTo>
                  <a:pt x="387" y="197"/>
                </a:lnTo>
                <a:lnTo>
                  <a:pt x="388" y="202"/>
                </a:lnTo>
                <a:lnTo>
                  <a:pt x="388" y="202"/>
                </a:lnTo>
                <a:lnTo>
                  <a:pt x="389" y="207"/>
                </a:lnTo>
                <a:lnTo>
                  <a:pt x="392" y="213"/>
                </a:lnTo>
                <a:lnTo>
                  <a:pt x="394" y="223"/>
                </a:lnTo>
                <a:lnTo>
                  <a:pt x="396" y="235"/>
                </a:lnTo>
                <a:lnTo>
                  <a:pt x="396" y="235"/>
                </a:lnTo>
                <a:lnTo>
                  <a:pt x="396" y="246"/>
                </a:lnTo>
                <a:lnTo>
                  <a:pt x="397" y="255"/>
                </a:lnTo>
                <a:lnTo>
                  <a:pt x="396" y="259"/>
                </a:lnTo>
                <a:lnTo>
                  <a:pt x="394" y="262"/>
                </a:lnTo>
                <a:lnTo>
                  <a:pt x="392" y="266"/>
                </a:lnTo>
                <a:lnTo>
                  <a:pt x="388" y="271"/>
                </a:lnTo>
                <a:lnTo>
                  <a:pt x="388" y="271"/>
                </a:lnTo>
                <a:lnTo>
                  <a:pt x="377" y="285"/>
                </a:lnTo>
                <a:lnTo>
                  <a:pt x="365" y="302"/>
                </a:lnTo>
                <a:lnTo>
                  <a:pt x="356" y="311"/>
                </a:lnTo>
                <a:lnTo>
                  <a:pt x="347" y="321"/>
                </a:lnTo>
                <a:lnTo>
                  <a:pt x="336" y="329"/>
                </a:lnTo>
                <a:lnTo>
                  <a:pt x="324" y="338"/>
                </a:lnTo>
                <a:lnTo>
                  <a:pt x="324" y="338"/>
                </a:lnTo>
                <a:lnTo>
                  <a:pt x="302" y="351"/>
                </a:lnTo>
                <a:lnTo>
                  <a:pt x="287" y="361"/>
                </a:lnTo>
                <a:lnTo>
                  <a:pt x="268" y="376"/>
                </a:lnTo>
                <a:lnTo>
                  <a:pt x="268" y="376"/>
                </a:lnTo>
                <a:lnTo>
                  <a:pt x="261" y="380"/>
                </a:lnTo>
                <a:lnTo>
                  <a:pt x="256" y="382"/>
                </a:lnTo>
                <a:lnTo>
                  <a:pt x="250" y="386"/>
                </a:lnTo>
                <a:lnTo>
                  <a:pt x="241" y="396"/>
                </a:lnTo>
                <a:lnTo>
                  <a:pt x="241" y="396"/>
                </a:lnTo>
                <a:lnTo>
                  <a:pt x="229" y="412"/>
                </a:lnTo>
                <a:lnTo>
                  <a:pt x="216" y="428"/>
                </a:lnTo>
                <a:lnTo>
                  <a:pt x="207" y="445"/>
                </a:lnTo>
                <a:lnTo>
                  <a:pt x="203" y="453"/>
                </a:lnTo>
                <a:lnTo>
                  <a:pt x="200" y="460"/>
                </a:lnTo>
                <a:lnTo>
                  <a:pt x="200" y="460"/>
                </a:lnTo>
                <a:lnTo>
                  <a:pt x="199" y="470"/>
                </a:lnTo>
                <a:lnTo>
                  <a:pt x="198" y="485"/>
                </a:lnTo>
                <a:lnTo>
                  <a:pt x="195" y="523"/>
                </a:lnTo>
                <a:lnTo>
                  <a:pt x="197" y="563"/>
                </a:lnTo>
                <a:lnTo>
                  <a:pt x="197" y="579"/>
                </a:lnTo>
                <a:lnTo>
                  <a:pt x="199" y="589"/>
                </a:lnTo>
                <a:lnTo>
                  <a:pt x="199" y="589"/>
                </a:lnTo>
                <a:lnTo>
                  <a:pt x="200" y="597"/>
                </a:lnTo>
                <a:lnTo>
                  <a:pt x="202" y="606"/>
                </a:lnTo>
                <a:lnTo>
                  <a:pt x="200" y="627"/>
                </a:lnTo>
                <a:lnTo>
                  <a:pt x="198" y="650"/>
                </a:lnTo>
                <a:lnTo>
                  <a:pt x="197" y="678"/>
                </a:lnTo>
                <a:lnTo>
                  <a:pt x="197" y="678"/>
                </a:lnTo>
                <a:lnTo>
                  <a:pt x="195" y="778"/>
                </a:lnTo>
                <a:lnTo>
                  <a:pt x="197" y="835"/>
                </a:lnTo>
                <a:lnTo>
                  <a:pt x="198" y="873"/>
                </a:lnTo>
                <a:lnTo>
                  <a:pt x="198" y="873"/>
                </a:lnTo>
                <a:lnTo>
                  <a:pt x="199" y="900"/>
                </a:lnTo>
                <a:lnTo>
                  <a:pt x="198" y="928"/>
                </a:lnTo>
                <a:lnTo>
                  <a:pt x="198" y="961"/>
                </a:lnTo>
                <a:lnTo>
                  <a:pt x="183" y="1013"/>
                </a:lnTo>
                <a:lnTo>
                  <a:pt x="183" y="1013"/>
                </a:lnTo>
                <a:lnTo>
                  <a:pt x="181" y="1008"/>
                </a:lnTo>
                <a:lnTo>
                  <a:pt x="174" y="999"/>
                </a:lnTo>
                <a:lnTo>
                  <a:pt x="171" y="994"/>
                </a:lnTo>
                <a:lnTo>
                  <a:pt x="167" y="992"/>
                </a:lnTo>
                <a:lnTo>
                  <a:pt x="165" y="992"/>
                </a:lnTo>
                <a:lnTo>
                  <a:pt x="163" y="992"/>
                </a:lnTo>
                <a:lnTo>
                  <a:pt x="161" y="993"/>
                </a:lnTo>
                <a:lnTo>
                  <a:pt x="160" y="995"/>
                </a:lnTo>
                <a:lnTo>
                  <a:pt x="160" y="995"/>
                </a:lnTo>
                <a:lnTo>
                  <a:pt x="156" y="1001"/>
                </a:lnTo>
                <a:lnTo>
                  <a:pt x="153" y="1010"/>
                </a:lnTo>
                <a:lnTo>
                  <a:pt x="150" y="1030"/>
                </a:lnTo>
                <a:lnTo>
                  <a:pt x="147" y="1053"/>
                </a:lnTo>
                <a:lnTo>
                  <a:pt x="147" y="1053"/>
                </a:lnTo>
                <a:lnTo>
                  <a:pt x="149" y="1058"/>
                </a:lnTo>
                <a:lnTo>
                  <a:pt x="150" y="1071"/>
                </a:lnTo>
                <a:lnTo>
                  <a:pt x="149" y="1078"/>
                </a:lnTo>
                <a:lnTo>
                  <a:pt x="147" y="1084"/>
                </a:lnTo>
                <a:lnTo>
                  <a:pt x="144" y="1089"/>
                </a:lnTo>
                <a:lnTo>
                  <a:pt x="141" y="1090"/>
                </a:lnTo>
                <a:lnTo>
                  <a:pt x="137" y="1092"/>
                </a:lnTo>
                <a:lnTo>
                  <a:pt x="137" y="1092"/>
                </a:lnTo>
                <a:lnTo>
                  <a:pt x="126" y="1094"/>
                </a:lnTo>
                <a:lnTo>
                  <a:pt x="120" y="1098"/>
                </a:lnTo>
                <a:lnTo>
                  <a:pt x="116" y="1099"/>
                </a:lnTo>
                <a:lnTo>
                  <a:pt x="113" y="1100"/>
                </a:lnTo>
                <a:lnTo>
                  <a:pt x="113" y="1100"/>
                </a:lnTo>
                <a:lnTo>
                  <a:pt x="110" y="1100"/>
                </a:lnTo>
                <a:lnTo>
                  <a:pt x="109" y="1103"/>
                </a:lnTo>
                <a:lnTo>
                  <a:pt x="105" y="1110"/>
                </a:lnTo>
                <a:lnTo>
                  <a:pt x="103" y="1119"/>
                </a:lnTo>
                <a:lnTo>
                  <a:pt x="103" y="1122"/>
                </a:lnTo>
                <a:lnTo>
                  <a:pt x="104" y="1126"/>
                </a:lnTo>
                <a:lnTo>
                  <a:pt x="104" y="1126"/>
                </a:lnTo>
                <a:lnTo>
                  <a:pt x="105" y="1131"/>
                </a:lnTo>
                <a:lnTo>
                  <a:pt x="105" y="1131"/>
                </a:lnTo>
                <a:lnTo>
                  <a:pt x="104" y="1131"/>
                </a:lnTo>
                <a:lnTo>
                  <a:pt x="99" y="1132"/>
                </a:lnTo>
                <a:lnTo>
                  <a:pt x="90" y="1135"/>
                </a:lnTo>
                <a:lnTo>
                  <a:pt x="90" y="1135"/>
                </a:lnTo>
                <a:lnTo>
                  <a:pt x="86" y="1137"/>
                </a:lnTo>
                <a:lnTo>
                  <a:pt x="83" y="1136"/>
                </a:lnTo>
                <a:lnTo>
                  <a:pt x="77" y="1135"/>
                </a:lnTo>
                <a:lnTo>
                  <a:pt x="74" y="1135"/>
                </a:lnTo>
                <a:lnTo>
                  <a:pt x="72" y="1136"/>
                </a:lnTo>
                <a:lnTo>
                  <a:pt x="68" y="1140"/>
                </a:lnTo>
                <a:lnTo>
                  <a:pt x="65" y="1146"/>
                </a:lnTo>
                <a:lnTo>
                  <a:pt x="65" y="1146"/>
                </a:lnTo>
                <a:lnTo>
                  <a:pt x="57" y="1156"/>
                </a:lnTo>
                <a:lnTo>
                  <a:pt x="55" y="1160"/>
                </a:lnTo>
                <a:lnTo>
                  <a:pt x="52" y="1166"/>
                </a:lnTo>
                <a:lnTo>
                  <a:pt x="51" y="1182"/>
                </a:lnTo>
                <a:lnTo>
                  <a:pt x="51" y="1182"/>
                </a:lnTo>
                <a:lnTo>
                  <a:pt x="50" y="1188"/>
                </a:lnTo>
                <a:lnTo>
                  <a:pt x="47" y="1194"/>
                </a:lnTo>
                <a:lnTo>
                  <a:pt x="45" y="1200"/>
                </a:lnTo>
                <a:lnTo>
                  <a:pt x="41" y="1205"/>
                </a:lnTo>
                <a:lnTo>
                  <a:pt x="31" y="1216"/>
                </a:lnTo>
                <a:lnTo>
                  <a:pt x="21" y="1226"/>
                </a:lnTo>
                <a:lnTo>
                  <a:pt x="13" y="1235"/>
                </a:lnTo>
                <a:lnTo>
                  <a:pt x="5" y="1244"/>
                </a:lnTo>
                <a:lnTo>
                  <a:pt x="3" y="1246"/>
                </a:lnTo>
                <a:lnTo>
                  <a:pt x="0" y="1250"/>
                </a:lnTo>
                <a:lnTo>
                  <a:pt x="0" y="1252"/>
                </a:lnTo>
                <a:lnTo>
                  <a:pt x="2" y="1256"/>
                </a:lnTo>
                <a:lnTo>
                  <a:pt x="2" y="1256"/>
                </a:lnTo>
                <a:lnTo>
                  <a:pt x="5" y="1260"/>
                </a:lnTo>
                <a:lnTo>
                  <a:pt x="8" y="1261"/>
                </a:lnTo>
                <a:lnTo>
                  <a:pt x="13" y="1263"/>
                </a:lnTo>
                <a:lnTo>
                  <a:pt x="14" y="1265"/>
                </a:lnTo>
                <a:lnTo>
                  <a:pt x="15" y="1266"/>
                </a:lnTo>
                <a:lnTo>
                  <a:pt x="13" y="1273"/>
                </a:lnTo>
                <a:lnTo>
                  <a:pt x="13" y="1273"/>
                </a:lnTo>
                <a:lnTo>
                  <a:pt x="10" y="1286"/>
                </a:lnTo>
                <a:lnTo>
                  <a:pt x="6" y="1298"/>
                </a:lnTo>
                <a:lnTo>
                  <a:pt x="4" y="1313"/>
                </a:lnTo>
                <a:lnTo>
                  <a:pt x="31" y="1346"/>
                </a:lnTo>
                <a:lnTo>
                  <a:pt x="31" y="1346"/>
                </a:lnTo>
                <a:lnTo>
                  <a:pt x="29" y="1351"/>
                </a:lnTo>
                <a:lnTo>
                  <a:pt x="27" y="1356"/>
                </a:lnTo>
                <a:lnTo>
                  <a:pt x="26" y="1361"/>
                </a:lnTo>
                <a:lnTo>
                  <a:pt x="26" y="1361"/>
                </a:lnTo>
                <a:lnTo>
                  <a:pt x="27" y="1366"/>
                </a:lnTo>
                <a:lnTo>
                  <a:pt x="30" y="1371"/>
                </a:lnTo>
                <a:lnTo>
                  <a:pt x="35" y="1377"/>
                </a:lnTo>
                <a:lnTo>
                  <a:pt x="35" y="1377"/>
                </a:lnTo>
                <a:lnTo>
                  <a:pt x="37" y="1380"/>
                </a:lnTo>
                <a:lnTo>
                  <a:pt x="48" y="1394"/>
                </a:lnTo>
                <a:lnTo>
                  <a:pt x="48" y="1394"/>
                </a:lnTo>
                <a:lnTo>
                  <a:pt x="52" y="1401"/>
                </a:lnTo>
                <a:lnTo>
                  <a:pt x="57" y="1405"/>
                </a:lnTo>
                <a:lnTo>
                  <a:pt x="68" y="1413"/>
                </a:lnTo>
                <a:lnTo>
                  <a:pt x="79" y="1420"/>
                </a:lnTo>
                <a:lnTo>
                  <a:pt x="110" y="1447"/>
                </a:lnTo>
                <a:lnTo>
                  <a:pt x="110" y="1447"/>
                </a:lnTo>
                <a:lnTo>
                  <a:pt x="119" y="1445"/>
                </a:lnTo>
                <a:lnTo>
                  <a:pt x="130" y="1445"/>
                </a:lnTo>
                <a:lnTo>
                  <a:pt x="142" y="1446"/>
                </a:lnTo>
                <a:lnTo>
                  <a:pt x="142" y="1446"/>
                </a:lnTo>
                <a:lnTo>
                  <a:pt x="149" y="1447"/>
                </a:lnTo>
                <a:lnTo>
                  <a:pt x="155" y="1449"/>
                </a:lnTo>
                <a:lnTo>
                  <a:pt x="165" y="1455"/>
                </a:lnTo>
                <a:lnTo>
                  <a:pt x="172" y="1460"/>
                </a:lnTo>
                <a:lnTo>
                  <a:pt x="174" y="1462"/>
                </a:lnTo>
                <a:lnTo>
                  <a:pt x="198" y="1434"/>
                </a:lnTo>
                <a:lnTo>
                  <a:pt x="198" y="1434"/>
                </a:lnTo>
                <a:lnTo>
                  <a:pt x="207" y="1439"/>
                </a:lnTo>
                <a:lnTo>
                  <a:pt x="214" y="1443"/>
                </a:lnTo>
                <a:lnTo>
                  <a:pt x="220" y="1447"/>
                </a:lnTo>
                <a:lnTo>
                  <a:pt x="220" y="1447"/>
                </a:lnTo>
                <a:lnTo>
                  <a:pt x="223" y="1449"/>
                </a:lnTo>
                <a:lnTo>
                  <a:pt x="228" y="1449"/>
                </a:lnTo>
                <a:lnTo>
                  <a:pt x="241" y="1446"/>
                </a:lnTo>
                <a:lnTo>
                  <a:pt x="260" y="1443"/>
                </a:lnTo>
                <a:lnTo>
                  <a:pt x="277" y="1424"/>
                </a:lnTo>
                <a:lnTo>
                  <a:pt x="297" y="1402"/>
                </a:lnTo>
                <a:lnTo>
                  <a:pt x="303" y="1360"/>
                </a:lnTo>
                <a:lnTo>
                  <a:pt x="317" y="1339"/>
                </a:lnTo>
                <a:lnTo>
                  <a:pt x="317" y="1339"/>
                </a:lnTo>
                <a:lnTo>
                  <a:pt x="325" y="1435"/>
                </a:lnTo>
                <a:lnTo>
                  <a:pt x="331" y="1522"/>
                </a:lnTo>
                <a:lnTo>
                  <a:pt x="336" y="1603"/>
                </a:lnTo>
                <a:lnTo>
                  <a:pt x="336" y="1603"/>
                </a:lnTo>
                <a:lnTo>
                  <a:pt x="339" y="1637"/>
                </a:lnTo>
                <a:lnTo>
                  <a:pt x="341" y="1665"/>
                </a:lnTo>
                <a:lnTo>
                  <a:pt x="345" y="1708"/>
                </a:lnTo>
                <a:lnTo>
                  <a:pt x="346" y="1726"/>
                </a:lnTo>
                <a:lnTo>
                  <a:pt x="346" y="1740"/>
                </a:lnTo>
                <a:lnTo>
                  <a:pt x="345" y="1755"/>
                </a:lnTo>
                <a:lnTo>
                  <a:pt x="341" y="1769"/>
                </a:lnTo>
                <a:lnTo>
                  <a:pt x="341" y="1769"/>
                </a:lnTo>
                <a:lnTo>
                  <a:pt x="336" y="1782"/>
                </a:lnTo>
                <a:lnTo>
                  <a:pt x="333" y="1793"/>
                </a:lnTo>
                <a:lnTo>
                  <a:pt x="324" y="1810"/>
                </a:lnTo>
                <a:lnTo>
                  <a:pt x="321" y="1817"/>
                </a:lnTo>
                <a:lnTo>
                  <a:pt x="321" y="1822"/>
                </a:lnTo>
                <a:lnTo>
                  <a:pt x="323" y="1827"/>
                </a:lnTo>
                <a:lnTo>
                  <a:pt x="328" y="1831"/>
                </a:lnTo>
                <a:lnTo>
                  <a:pt x="328" y="1831"/>
                </a:lnTo>
                <a:lnTo>
                  <a:pt x="333" y="1833"/>
                </a:lnTo>
                <a:lnTo>
                  <a:pt x="338" y="1834"/>
                </a:lnTo>
                <a:lnTo>
                  <a:pt x="351" y="1837"/>
                </a:lnTo>
                <a:lnTo>
                  <a:pt x="368" y="1838"/>
                </a:lnTo>
                <a:lnTo>
                  <a:pt x="386" y="1839"/>
                </a:lnTo>
                <a:lnTo>
                  <a:pt x="420" y="1838"/>
                </a:lnTo>
                <a:lnTo>
                  <a:pt x="433" y="1837"/>
                </a:lnTo>
                <a:lnTo>
                  <a:pt x="441" y="1835"/>
                </a:lnTo>
                <a:lnTo>
                  <a:pt x="441" y="1835"/>
                </a:lnTo>
                <a:lnTo>
                  <a:pt x="450" y="1829"/>
                </a:lnTo>
                <a:lnTo>
                  <a:pt x="459" y="1822"/>
                </a:lnTo>
                <a:lnTo>
                  <a:pt x="467" y="1813"/>
                </a:lnTo>
                <a:lnTo>
                  <a:pt x="467" y="1813"/>
                </a:lnTo>
                <a:lnTo>
                  <a:pt x="466" y="1816"/>
                </a:lnTo>
                <a:lnTo>
                  <a:pt x="466" y="1819"/>
                </a:lnTo>
                <a:lnTo>
                  <a:pt x="467" y="1823"/>
                </a:lnTo>
                <a:lnTo>
                  <a:pt x="468" y="1828"/>
                </a:lnTo>
                <a:lnTo>
                  <a:pt x="471" y="1832"/>
                </a:lnTo>
                <a:lnTo>
                  <a:pt x="477" y="1837"/>
                </a:lnTo>
                <a:lnTo>
                  <a:pt x="485" y="1839"/>
                </a:lnTo>
                <a:lnTo>
                  <a:pt x="485" y="1839"/>
                </a:lnTo>
                <a:lnTo>
                  <a:pt x="497" y="1842"/>
                </a:lnTo>
                <a:lnTo>
                  <a:pt x="514" y="1843"/>
                </a:lnTo>
                <a:lnTo>
                  <a:pt x="534" y="1844"/>
                </a:lnTo>
                <a:lnTo>
                  <a:pt x="555" y="1844"/>
                </a:lnTo>
                <a:lnTo>
                  <a:pt x="575" y="1843"/>
                </a:lnTo>
                <a:lnTo>
                  <a:pt x="591" y="1840"/>
                </a:lnTo>
                <a:lnTo>
                  <a:pt x="597" y="1838"/>
                </a:lnTo>
                <a:lnTo>
                  <a:pt x="602" y="1835"/>
                </a:lnTo>
                <a:lnTo>
                  <a:pt x="606" y="1833"/>
                </a:lnTo>
                <a:lnTo>
                  <a:pt x="607" y="1831"/>
                </a:lnTo>
                <a:lnTo>
                  <a:pt x="607" y="1831"/>
                </a:lnTo>
                <a:lnTo>
                  <a:pt x="606" y="1826"/>
                </a:lnTo>
                <a:lnTo>
                  <a:pt x="604" y="1822"/>
                </a:lnTo>
                <a:lnTo>
                  <a:pt x="599" y="1816"/>
                </a:lnTo>
                <a:lnTo>
                  <a:pt x="598" y="1813"/>
                </a:lnTo>
                <a:lnTo>
                  <a:pt x="596" y="1810"/>
                </a:lnTo>
                <a:lnTo>
                  <a:pt x="594" y="1806"/>
                </a:lnTo>
                <a:lnTo>
                  <a:pt x="594" y="1800"/>
                </a:lnTo>
                <a:lnTo>
                  <a:pt x="594" y="1800"/>
                </a:lnTo>
                <a:lnTo>
                  <a:pt x="594" y="1793"/>
                </a:lnTo>
                <a:lnTo>
                  <a:pt x="593" y="1787"/>
                </a:lnTo>
                <a:lnTo>
                  <a:pt x="590" y="1775"/>
                </a:lnTo>
                <a:lnTo>
                  <a:pt x="585" y="1760"/>
                </a:lnTo>
                <a:lnTo>
                  <a:pt x="583" y="1751"/>
                </a:lnTo>
                <a:lnTo>
                  <a:pt x="583" y="1740"/>
                </a:lnTo>
                <a:lnTo>
                  <a:pt x="583" y="1740"/>
                </a:lnTo>
                <a:lnTo>
                  <a:pt x="585" y="1693"/>
                </a:lnTo>
                <a:lnTo>
                  <a:pt x="590" y="1619"/>
                </a:lnTo>
                <a:lnTo>
                  <a:pt x="596" y="1549"/>
                </a:lnTo>
                <a:lnTo>
                  <a:pt x="598" y="1523"/>
                </a:lnTo>
                <a:lnTo>
                  <a:pt x="601" y="1508"/>
                </a:lnTo>
                <a:lnTo>
                  <a:pt x="601" y="1508"/>
                </a:lnTo>
                <a:lnTo>
                  <a:pt x="603" y="1498"/>
                </a:lnTo>
                <a:lnTo>
                  <a:pt x="606" y="1493"/>
                </a:lnTo>
                <a:lnTo>
                  <a:pt x="607" y="1489"/>
                </a:lnTo>
                <a:lnTo>
                  <a:pt x="608" y="1482"/>
                </a:lnTo>
                <a:lnTo>
                  <a:pt x="608" y="1482"/>
                </a:lnTo>
                <a:lnTo>
                  <a:pt x="618" y="1362"/>
                </a:lnTo>
                <a:lnTo>
                  <a:pt x="618" y="1362"/>
                </a:lnTo>
                <a:lnTo>
                  <a:pt x="655" y="1431"/>
                </a:lnTo>
                <a:lnTo>
                  <a:pt x="655" y="1431"/>
                </a:lnTo>
                <a:lnTo>
                  <a:pt x="656" y="1431"/>
                </a:lnTo>
                <a:lnTo>
                  <a:pt x="657" y="1431"/>
                </a:lnTo>
                <a:lnTo>
                  <a:pt x="664" y="1429"/>
                </a:lnTo>
                <a:lnTo>
                  <a:pt x="670" y="1426"/>
                </a:lnTo>
                <a:lnTo>
                  <a:pt x="672" y="1426"/>
                </a:lnTo>
                <a:lnTo>
                  <a:pt x="673" y="1426"/>
                </a:lnTo>
                <a:lnTo>
                  <a:pt x="673" y="1426"/>
                </a:lnTo>
                <a:lnTo>
                  <a:pt x="676" y="1430"/>
                </a:lnTo>
                <a:lnTo>
                  <a:pt x="678" y="1438"/>
                </a:lnTo>
                <a:lnTo>
                  <a:pt x="681" y="1443"/>
                </a:lnTo>
                <a:lnTo>
                  <a:pt x="685" y="1446"/>
                </a:lnTo>
                <a:lnTo>
                  <a:pt x="690" y="1451"/>
                </a:lnTo>
                <a:lnTo>
                  <a:pt x="696" y="1456"/>
                </a:lnTo>
                <a:lnTo>
                  <a:pt x="696" y="1456"/>
                </a:lnTo>
                <a:lnTo>
                  <a:pt x="715" y="1467"/>
                </a:lnTo>
                <a:lnTo>
                  <a:pt x="719" y="1468"/>
                </a:lnTo>
                <a:lnTo>
                  <a:pt x="722" y="1468"/>
                </a:lnTo>
                <a:lnTo>
                  <a:pt x="722" y="1468"/>
                </a:lnTo>
                <a:lnTo>
                  <a:pt x="727" y="1467"/>
                </a:lnTo>
                <a:lnTo>
                  <a:pt x="734" y="1464"/>
                </a:lnTo>
                <a:lnTo>
                  <a:pt x="744" y="1457"/>
                </a:lnTo>
                <a:lnTo>
                  <a:pt x="744" y="1457"/>
                </a:lnTo>
                <a:lnTo>
                  <a:pt x="746" y="1460"/>
                </a:lnTo>
                <a:lnTo>
                  <a:pt x="759" y="1473"/>
                </a:lnTo>
                <a:lnTo>
                  <a:pt x="759" y="1473"/>
                </a:lnTo>
                <a:lnTo>
                  <a:pt x="762" y="1478"/>
                </a:lnTo>
                <a:lnTo>
                  <a:pt x="764" y="1482"/>
                </a:lnTo>
                <a:lnTo>
                  <a:pt x="766" y="1487"/>
                </a:lnTo>
                <a:lnTo>
                  <a:pt x="767" y="1488"/>
                </a:lnTo>
                <a:lnTo>
                  <a:pt x="769" y="1488"/>
                </a:lnTo>
                <a:lnTo>
                  <a:pt x="777" y="1488"/>
                </a:lnTo>
                <a:lnTo>
                  <a:pt x="777" y="1488"/>
                </a:lnTo>
                <a:lnTo>
                  <a:pt x="788" y="1487"/>
                </a:lnTo>
                <a:lnTo>
                  <a:pt x="797" y="1485"/>
                </a:lnTo>
                <a:lnTo>
                  <a:pt x="802" y="1481"/>
                </a:lnTo>
                <a:lnTo>
                  <a:pt x="806" y="1476"/>
                </a:lnTo>
                <a:lnTo>
                  <a:pt x="806" y="1476"/>
                </a:lnTo>
                <a:lnTo>
                  <a:pt x="807" y="1473"/>
                </a:lnTo>
                <a:lnTo>
                  <a:pt x="807" y="1472"/>
                </a:lnTo>
                <a:lnTo>
                  <a:pt x="807" y="1470"/>
                </a:lnTo>
                <a:lnTo>
                  <a:pt x="807" y="1468"/>
                </a:lnTo>
                <a:lnTo>
                  <a:pt x="807" y="1468"/>
                </a:lnTo>
                <a:lnTo>
                  <a:pt x="813" y="1467"/>
                </a:lnTo>
                <a:lnTo>
                  <a:pt x="813" y="1467"/>
                </a:lnTo>
                <a:lnTo>
                  <a:pt x="829" y="1467"/>
                </a:lnTo>
                <a:lnTo>
                  <a:pt x="835" y="1467"/>
                </a:lnTo>
                <a:lnTo>
                  <a:pt x="843" y="1465"/>
                </a:lnTo>
                <a:lnTo>
                  <a:pt x="843" y="1465"/>
                </a:lnTo>
                <a:lnTo>
                  <a:pt x="849" y="1460"/>
                </a:lnTo>
                <a:lnTo>
                  <a:pt x="855" y="1454"/>
                </a:lnTo>
                <a:lnTo>
                  <a:pt x="861" y="1447"/>
                </a:lnTo>
                <a:lnTo>
                  <a:pt x="864" y="1446"/>
                </a:lnTo>
                <a:lnTo>
                  <a:pt x="864" y="1446"/>
                </a:lnTo>
                <a:lnTo>
                  <a:pt x="867" y="1447"/>
                </a:lnTo>
                <a:lnTo>
                  <a:pt x="874" y="1450"/>
                </a:lnTo>
                <a:lnTo>
                  <a:pt x="880" y="1452"/>
                </a:lnTo>
                <a:lnTo>
                  <a:pt x="882" y="1451"/>
                </a:lnTo>
                <a:lnTo>
                  <a:pt x="885" y="1450"/>
                </a:lnTo>
                <a:lnTo>
                  <a:pt x="885" y="1450"/>
                </a:lnTo>
                <a:lnTo>
                  <a:pt x="895" y="1441"/>
                </a:lnTo>
                <a:lnTo>
                  <a:pt x="898" y="1436"/>
                </a:lnTo>
                <a:lnTo>
                  <a:pt x="901" y="1431"/>
                </a:lnTo>
                <a:lnTo>
                  <a:pt x="901" y="1431"/>
                </a:lnTo>
                <a:lnTo>
                  <a:pt x="902" y="1426"/>
                </a:lnTo>
                <a:lnTo>
                  <a:pt x="903" y="1425"/>
                </a:lnTo>
                <a:lnTo>
                  <a:pt x="903" y="1424"/>
                </a:lnTo>
                <a:lnTo>
                  <a:pt x="903" y="1418"/>
                </a:lnTo>
                <a:lnTo>
                  <a:pt x="903" y="1418"/>
                </a:lnTo>
                <a:lnTo>
                  <a:pt x="903" y="1413"/>
                </a:lnTo>
                <a:lnTo>
                  <a:pt x="902" y="1409"/>
                </a:lnTo>
                <a:lnTo>
                  <a:pt x="901" y="1407"/>
                </a:lnTo>
                <a:lnTo>
                  <a:pt x="901" y="1407"/>
                </a:lnTo>
                <a:lnTo>
                  <a:pt x="903" y="1407"/>
                </a:lnTo>
                <a:lnTo>
                  <a:pt x="903" y="1407"/>
                </a:lnTo>
                <a:lnTo>
                  <a:pt x="908" y="1405"/>
                </a:lnTo>
                <a:lnTo>
                  <a:pt x="912" y="1405"/>
                </a:lnTo>
                <a:lnTo>
                  <a:pt x="916" y="1404"/>
                </a:lnTo>
                <a:lnTo>
                  <a:pt x="918" y="1401"/>
                </a:lnTo>
                <a:lnTo>
                  <a:pt x="918" y="1401"/>
                </a:lnTo>
                <a:lnTo>
                  <a:pt x="922" y="1396"/>
                </a:lnTo>
                <a:lnTo>
                  <a:pt x="925" y="1389"/>
                </a:lnTo>
                <a:lnTo>
                  <a:pt x="929" y="1381"/>
                </a:lnTo>
                <a:lnTo>
                  <a:pt x="930" y="1370"/>
                </a:lnTo>
                <a:lnTo>
                  <a:pt x="930" y="1370"/>
                </a:lnTo>
                <a:lnTo>
                  <a:pt x="930" y="1363"/>
                </a:lnTo>
                <a:lnTo>
                  <a:pt x="933" y="1359"/>
                </a:lnTo>
                <a:lnTo>
                  <a:pt x="938" y="1347"/>
                </a:lnTo>
                <a:lnTo>
                  <a:pt x="944" y="1335"/>
                </a:lnTo>
                <a:lnTo>
                  <a:pt x="946" y="1328"/>
                </a:lnTo>
                <a:lnTo>
                  <a:pt x="949" y="1318"/>
                </a:lnTo>
                <a:lnTo>
                  <a:pt x="949" y="1318"/>
                </a:lnTo>
                <a:lnTo>
                  <a:pt x="954" y="1292"/>
                </a:lnTo>
                <a:lnTo>
                  <a:pt x="954" y="1286"/>
                </a:lnTo>
                <a:lnTo>
                  <a:pt x="950" y="1277"/>
                </a:lnTo>
                <a:lnTo>
                  <a:pt x="950" y="1277"/>
                </a:lnTo>
                <a:lnTo>
                  <a:pt x="946" y="1268"/>
                </a:lnTo>
                <a:lnTo>
                  <a:pt x="944" y="1260"/>
                </a:lnTo>
                <a:lnTo>
                  <a:pt x="943" y="1250"/>
                </a:lnTo>
                <a:lnTo>
                  <a:pt x="945" y="1237"/>
                </a:lnTo>
                <a:lnTo>
                  <a:pt x="945" y="1237"/>
                </a:lnTo>
                <a:lnTo>
                  <a:pt x="946" y="1231"/>
                </a:lnTo>
                <a:lnTo>
                  <a:pt x="949" y="1226"/>
                </a:lnTo>
                <a:lnTo>
                  <a:pt x="951" y="1221"/>
                </a:lnTo>
                <a:lnTo>
                  <a:pt x="953" y="1216"/>
                </a:lnTo>
                <a:lnTo>
                  <a:pt x="951" y="1210"/>
                </a:lnTo>
                <a:lnTo>
                  <a:pt x="950" y="1204"/>
                </a:lnTo>
                <a:lnTo>
                  <a:pt x="945" y="1195"/>
                </a:lnTo>
                <a:lnTo>
                  <a:pt x="938" y="1186"/>
                </a:lnTo>
                <a:lnTo>
                  <a:pt x="938" y="1186"/>
                </a:lnTo>
                <a:lnTo>
                  <a:pt x="919" y="1164"/>
                </a:lnTo>
                <a:lnTo>
                  <a:pt x="904" y="1147"/>
                </a:lnTo>
                <a:lnTo>
                  <a:pt x="893" y="1135"/>
                </a:lnTo>
                <a:lnTo>
                  <a:pt x="891" y="1130"/>
                </a:lnTo>
                <a:lnTo>
                  <a:pt x="890" y="1125"/>
                </a:lnTo>
                <a:lnTo>
                  <a:pt x="890" y="1125"/>
                </a:lnTo>
                <a:lnTo>
                  <a:pt x="890" y="1121"/>
                </a:lnTo>
                <a:lnTo>
                  <a:pt x="891" y="1120"/>
                </a:lnTo>
                <a:lnTo>
                  <a:pt x="893" y="1116"/>
                </a:lnTo>
                <a:lnTo>
                  <a:pt x="893" y="1114"/>
                </a:lnTo>
                <a:lnTo>
                  <a:pt x="892" y="1110"/>
                </a:lnTo>
                <a:lnTo>
                  <a:pt x="888" y="1105"/>
                </a:lnTo>
                <a:lnTo>
                  <a:pt x="882" y="1099"/>
                </a:lnTo>
                <a:lnTo>
                  <a:pt x="882" y="1099"/>
                </a:lnTo>
                <a:lnTo>
                  <a:pt x="862" y="1079"/>
                </a:lnTo>
                <a:lnTo>
                  <a:pt x="859" y="1076"/>
                </a:lnTo>
                <a:lnTo>
                  <a:pt x="855" y="1074"/>
                </a:lnTo>
                <a:lnTo>
                  <a:pt x="855" y="1074"/>
                </a:lnTo>
                <a:lnTo>
                  <a:pt x="848" y="1068"/>
                </a:lnTo>
                <a:lnTo>
                  <a:pt x="838" y="1059"/>
                </a:lnTo>
                <a:lnTo>
                  <a:pt x="828" y="1048"/>
                </a:lnTo>
                <a:lnTo>
                  <a:pt x="824" y="1042"/>
                </a:lnTo>
                <a:lnTo>
                  <a:pt x="822" y="1037"/>
                </a:lnTo>
                <a:lnTo>
                  <a:pt x="822" y="1037"/>
                </a:lnTo>
                <a:lnTo>
                  <a:pt x="819" y="1032"/>
                </a:lnTo>
                <a:lnTo>
                  <a:pt x="817" y="1029"/>
                </a:lnTo>
                <a:lnTo>
                  <a:pt x="809" y="1021"/>
                </a:lnTo>
                <a:lnTo>
                  <a:pt x="802" y="1016"/>
                </a:lnTo>
                <a:lnTo>
                  <a:pt x="799" y="1014"/>
                </a:lnTo>
                <a:lnTo>
                  <a:pt x="797" y="967"/>
                </a:lnTo>
                <a:lnTo>
                  <a:pt x="797" y="967"/>
                </a:lnTo>
                <a:lnTo>
                  <a:pt x="795" y="938"/>
                </a:lnTo>
                <a:lnTo>
                  <a:pt x="788" y="872"/>
                </a:lnTo>
                <a:lnTo>
                  <a:pt x="780" y="796"/>
                </a:lnTo>
                <a:lnTo>
                  <a:pt x="775" y="765"/>
                </a:lnTo>
                <a:lnTo>
                  <a:pt x="770" y="744"/>
                </a:lnTo>
                <a:lnTo>
                  <a:pt x="770" y="744"/>
                </a:lnTo>
                <a:lnTo>
                  <a:pt x="762" y="715"/>
                </a:lnTo>
                <a:lnTo>
                  <a:pt x="757" y="688"/>
                </a:lnTo>
                <a:lnTo>
                  <a:pt x="754" y="662"/>
                </a:lnTo>
                <a:lnTo>
                  <a:pt x="753" y="638"/>
                </a:lnTo>
                <a:lnTo>
                  <a:pt x="753" y="638"/>
                </a:lnTo>
                <a:lnTo>
                  <a:pt x="753" y="621"/>
                </a:lnTo>
                <a:lnTo>
                  <a:pt x="750" y="597"/>
                </a:lnTo>
                <a:lnTo>
                  <a:pt x="743" y="538"/>
                </a:lnTo>
                <a:lnTo>
                  <a:pt x="732" y="476"/>
                </a:lnTo>
                <a:lnTo>
                  <a:pt x="727" y="450"/>
                </a:lnTo>
                <a:lnTo>
                  <a:pt x="720" y="429"/>
                </a:lnTo>
                <a:lnTo>
                  <a:pt x="720" y="429"/>
                </a:lnTo>
                <a:lnTo>
                  <a:pt x="717" y="414"/>
                </a:lnTo>
                <a:lnTo>
                  <a:pt x="717" y="405"/>
                </a:lnTo>
                <a:lnTo>
                  <a:pt x="718" y="397"/>
                </a:lnTo>
                <a:lnTo>
                  <a:pt x="719" y="391"/>
                </a:lnTo>
                <a:lnTo>
                  <a:pt x="719" y="387"/>
                </a:lnTo>
                <a:lnTo>
                  <a:pt x="717" y="384"/>
                </a:lnTo>
                <a:lnTo>
                  <a:pt x="712" y="380"/>
                </a:lnTo>
                <a:lnTo>
                  <a:pt x="702" y="374"/>
                </a:lnTo>
                <a:lnTo>
                  <a:pt x="702" y="374"/>
                </a:lnTo>
                <a:lnTo>
                  <a:pt x="659" y="351"/>
                </a:lnTo>
                <a:lnTo>
                  <a:pt x="643" y="343"/>
                </a:lnTo>
                <a:lnTo>
                  <a:pt x="630" y="338"/>
                </a:lnTo>
                <a:lnTo>
                  <a:pt x="630" y="338"/>
                </a:lnTo>
                <a:lnTo>
                  <a:pt x="620" y="333"/>
                </a:lnTo>
                <a:lnTo>
                  <a:pt x="613" y="328"/>
                </a:lnTo>
                <a:lnTo>
                  <a:pt x="604" y="322"/>
                </a:lnTo>
                <a:lnTo>
                  <a:pt x="591" y="316"/>
                </a:lnTo>
                <a:lnTo>
                  <a:pt x="591" y="316"/>
                </a:lnTo>
                <a:lnTo>
                  <a:pt x="572" y="308"/>
                </a:lnTo>
                <a:lnTo>
                  <a:pt x="556" y="300"/>
                </a:lnTo>
                <a:lnTo>
                  <a:pt x="549" y="296"/>
                </a:lnTo>
                <a:lnTo>
                  <a:pt x="544" y="290"/>
                </a:lnTo>
                <a:lnTo>
                  <a:pt x="540" y="285"/>
                </a:lnTo>
                <a:lnTo>
                  <a:pt x="538" y="279"/>
                </a:lnTo>
                <a:lnTo>
                  <a:pt x="538" y="279"/>
                </a:lnTo>
                <a:lnTo>
                  <a:pt x="531" y="243"/>
                </a:lnTo>
                <a:lnTo>
                  <a:pt x="530" y="225"/>
                </a:lnTo>
                <a:lnTo>
                  <a:pt x="530" y="219"/>
                </a:lnTo>
                <a:lnTo>
                  <a:pt x="530" y="218"/>
                </a:lnTo>
                <a:lnTo>
                  <a:pt x="531" y="218"/>
                </a:lnTo>
                <a:lnTo>
                  <a:pt x="531" y="218"/>
                </a:lnTo>
                <a:lnTo>
                  <a:pt x="534" y="217"/>
                </a:lnTo>
                <a:lnTo>
                  <a:pt x="536" y="213"/>
                </a:lnTo>
                <a:lnTo>
                  <a:pt x="543" y="203"/>
                </a:lnTo>
                <a:lnTo>
                  <a:pt x="548" y="191"/>
                </a:lnTo>
                <a:lnTo>
                  <a:pt x="551" y="178"/>
                </a:lnTo>
                <a:lnTo>
                  <a:pt x="551" y="178"/>
                </a:lnTo>
                <a:lnTo>
                  <a:pt x="552" y="169"/>
                </a:lnTo>
                <a:lnTo>
                  <a:pt x="554" y="161"/>
                </a:lnTo>
                <a:lnTo>
                  <a:pt x="555" y="157"/>
                </a:lnTo>
                <a:lnTo>
                  <a:pt x="555" y="152"/>
                </a:lnTo>
                <a:lnTo>
                  <a:pt x="555" y="152"/>
                </a:lnTo>
                <a:lnTo>
                  <a:pt x="556" y="146"/>
                </a:lnTo>
                <a:lnTo>
                  <a:pt x="557" y="136"/>
                </a:lnTo>
                <a:lnTo>
                  <a:pt x="561" y="125"/>
                </a:lnTo>
                <a:lnTo>
                  <a:pt x="561" y="125"/>
                </a:lnTo>
                <a:lnTo>
                  <a:pt x="564" y="124"/>
                </a:lnTo>
                <a:lnTo>
                  <a:pt x="569" y="123"/>
                </a:lnTo>
                <a:lnTo>
                  <a:pt x="572" y="119"/>
                </a:lnTo>
                <a:lnTo>
                  <a:pt x="573" y="117"/>
                </a:lnTo>
                <a:lnTo>
                  <a:pt x="575" y="113"/>
                </a:lnTo>
                <a:lnTo>
                  <a:pt x="575" y="113"/>
                </a:lnTo>
                <a:lnTo>
                  <a:pt x="571" y="101"/>
                </a:lnTo>
                <a:lnTo>
                  <a:pt x="571" y="101"/>
                </a:lnTo>
                <a:lnTo>
                  <a:pt x="575" y="108"/>
                </a:lnTo>
                <a:lnTo>
                  <a:pt x="583" y="127"/>
                </a:lnTo>
                <a:lnTo>
                  <a:pt x="590" y="136"/>
                </a:lnTo>
                <a:lnTo>
                  <a:pt x="597" y="146"/>
                </a:lnTo>
                <a:lnTo>
                  <a:pt x="606" y="155"/>
                </a:lnTo>
                <a:lnTo>
                  <a:pt x="615" y="162"/>
                </a:lnTo>
                <a:lnTo>
                  <a:pt x="615" y="162"/>
                </a:lnTo>
                <a:lnTo>
                  <a:pt x="634" y="172"/>
                </a:lnTo>
                <a:lnTo>
                  <a:pt x="649" y="183"/>
                </a:lnTo>
                <a:lnTo>
                  <a:pt x="661" y="196"/>
                </a:lnTo>
                <a:lnTo>
                  <a:pt x="666" y="201"/>
                </a:lnTo>
                <a:lnTo>
                  <a:pt x="670" y="207"/>
                </a:lnTo>
                <a:lnTo>
                  <a:pt x="670" y="207"/>
                </a:lnTo>
                <a:lnTo>
                  <a:pt x="675" y="215"/>
                </a:lnTo>
                <a:lnTo>
                  <a:pt x="677" y="219"/>
                </a:lnTo>
                <a:lnTo>
                  <a:pt x="678" y="219"/>
                </a:lnTo>
                <a:lnTo>
                  <a:pt x="678" y="219"/>
                </a:lnTo>
                <a:lnTo>
                  <a:pt x="680" y="215"/>
                </a:lnTo>
                <a:lnTo>
                  <a:pt x="680" y="215"/>
                </a:lnTo>
                <a:lnTo>
                  <a:pt x="681" y="212"/>
                </a:lnTo>
                <a:lnTo>
                  <a:pt x="683" y="207"/>
                </a:lnTo>
                <a:lnTo>
                  <a:pt x="685" y="206"/>
                </a:lnTo>
                <a:lnTo>
                  <a:pt x="686" y="206"/>
                </a:lnTo>
                <a:lnTo>
                  <a:pt x="687" y="207"/>
                </a:lnTo>
                <a:lnTo>
                  <a:pt x="688" y="208"/>
                </a:lnTo>
                <a:lnTo>
                  <a:pt x="688" y="208"/>
                </a:lnTo>
                <a:lnTo>
                  <a:pt x="692" y="214"/>
                </a:lnTo>
                <a:lnTo>
                  <a:pt x="697" y="219"/>
                </a:lnTo>
                <a:lnTo>
                  <a:pt x="701" y="220"/>
                </a:lnTo>
                <a:lnTo>
                  <a:pt x="701" y="220"/>
                </a:lnTo>
                <a:lnTo>
                  <a:pt x="702" y="220"/>
                </a:lnTo>
                <a:lnTo>
                  <a:pt x="702" y="220"/>
                </a:lnTo>
                <a:lnTo>
                  <a:pt x="703" y="190"/>
                </a:lnTo>
                <a:lnTo>
                  <a:pt x="728" y="181"/>
                </a:lnTo>
                <a:lnTo>
                  <a:pt x="709" y="171"/>
                </a:lnTo>
                <a:lnTo>
                  <a:pt x="722" y="162"/>
                </a:lnTo>
                <a:lnTo>
                  <a:pt x="722" y="162"/>
                </a:lnTo>
                <a:lnTo>
                  <a:pt x="717" y="160"/>
                </a:lnTo>
                <a:lnTo>
                  <a:pt x="712" y="157"/>
                </a:lnTo>
                <a:lnTo>
                  <a:pt x="703" y="154"/>
                </a:lnTo>
                <a:lnTo>
                  <a:pt x="694" y="148"/>
                </a:lnTo>
                <a:lnTo>
                  <a:pt x="685" y="139"/>
                </a:lnTo>
                <a:lnTo>
                  <a:pt x="675" y="128"/>
                </a:lnTo>
                <a:lnTo>
                  <a:pt x="664" y="113"/>
                </a:lnTo>
                <a:lnTo>
                  <a:pt x="664" y="113"/>
                </a:lnTo>
                <a:lnTo>
                  <a:pt x="659" y="106"/>
                </a:lnTo>
                <a:lnTo>
                  <a:pt x="655" y="98"/>
                </a:lnTo>
                <a:lnTo>
                  <a:pt x="650" y="82"/>
                </a:lnTo>
                <a:lnTo>
                  <a:pt x="646" y="67"/>
                </a:lnTo>
                <a:lnTo>
                  <a:pt x="645" y="54"/>
                </a:lnTo>
                <a:lnTo>
                  <a:pt x="644" y="41"/>
                </a:lnTo>
                <a:lnTo>
                  <a:pt x="643" y="30"/>
                </a:lnTo>
                <a:lnTo>
                  <a:pt x="640" y="25"/>
                </a:lnTo>
                <a:lnTo>
                  <a:pt x="638" y="21"/>
                </a:lnTo>
                <a:lnTo>
                  <a:pt x="634" y="18"/>
                </a:lnTo>
                <a:lnTo>
                  <a:pt x="630" y="15"/>
                </a:lnTo>
                <a:lnTo>
                  <a:pt x="630" y="15"/>
                </a:lnTo>
                <a:lnTo>
                  <a:pt x="619" y="10"/>
                </a:lnTo>
                <a:lnTo>
                  <a:pt x="609" y="8"/>
                </a:lnTo>
                <a:lnTo>
                  <a:pt x="599" y="5"/>
                </a:lnTo>
                <a:lnTo>
                  <a:pt x="590" y="4"/>
                </a:lnTo>
                <a:lnTo>
                  <a:pt x="581" y="5"/>
                </a:lnTo>
                <a:lnTo>
                  <a:pt x="573" y="7"/>
                </a:lnTo>
                <a:lnTo>
                  <a:pt x="566" y="10"/>
                </a:lnTo>
                <a:lnTo>
                  <a:pt x="561" y="15"/>
                </a:lnTo>
                <a:lnTo>
                  <a:pt x="561" y="15"/>
                </a:lnTo>
                <a:lnTo>
                  <a:pt x="559" y="20"/>
                </a:lnTo>
                <a:lnTo>
                  <a:pt x="556" y="26"/>
                </a:lnTo>
                <a:lnTo>
                  <a:pt x="554" y="41"/>
                </a:lnTo>
                <a:lnTo>
                  <a:pt x="552" y="52"/>
                </a:lnTo>
                <a:lnTo>
                  <a:pt x="552" y="57"/>
                </a:lnTo>
                <a:lnTo>
                  <a:pt x="552" y="57"/>
                </a:lnTo>
                <a:lnTo>
                  <a:pt x="549" y="52"/>
                </a:lnTo>
                <a:lnTo>
                  <a:pt x="540" y="38"/>
                </a:lnTo>
                <a:lnTo>
                  <a:pt x="534" y="29"/>
                </a:lnTo>
                <a:lnTo>
                  <a:pt x="528" y="20"/>
                </a:lnTo>
                <a:lnTo>
                  <a:pt x="519" y="13"/>
                </a:lnTo>
                <a:lnTo>
                  <a:pt x="512" y="7"/>
                </a:lnTo>
                <a:lnTo>
                  <a:pt x="512" y="7"/>
                </a:lnTo>
                <a:lnTo>
                  <a:pt x="507" y="4"/>
                </a:lnTo>
                <a:lnTo>
                  <a:pt x="502" y="3"/>
                </a:lnTo>
                <a:lnTo>
                  <a:pt x="492" y="0"/>
                </a:lnTo>
                <a:lnTo>
                  <a:pt x="481" y="0"/>
                </a:lnTo>
                <a:lnTo>
                  <a:pt x="471" y="2"/>
                </a:lnTo>
                <a:lnTo>
                  <a:pt x="455" y="5"/>
                </a:lnTo>
                <a:lnTo>
                  <a:pt x="449" y="8"/>
                </a:lnTo>
                <a:lnTo>
                  <a:pt x="449" y="8"/>
                </a:lnTo>
                <a:close/>
                <a:moveTo>
                  <a:pt x="286" y="627"/>
                </a:moveTo>
                <a:lnTo>
                  <a:pt x="286" y="627"/>
                </a:lnTo>
                <a:lnTo>
                  <a:pt x="291" y="636"/>
                </a:lnTo>
                <a:lnTo>
                  <a:pt x="302" y="655"/>
                </a:lnTo>
                <a:lnTo>
                  <a:pt x="308" y="668"/>
                </a:lnTo>
                <a:lnTo>
                  <a:pt x="314" y="683"/>
                </a:lnTo>
                <a:lnTo>
                  <a:pt x="320" y="699"/>
                </a:lnTo>
                <a:lnTo>
                  <a:pt x="324" y="713"/>
                </a:lnTo>
                <a:lnTo>
                  <a:pt x="324" y="713"/>
                </a:lnTo>
                <a:lnTo>
                  <a:pt x="331" y="752"/>
                </a:lnTo>
                <a:lnTo>
                  <a:pt x="333" y="764"/>
                </a:lnTo>
                <a:lnTo>
                  <a:pt x="333" y="784"/>
                </a:lnTo>
                <a:lnTo>
                  <a:pt x="333" y="784"/>
                </a:lnTo>
                <a:lnTo>
                  <a:pt x="331" y="826"/>
                </a:lnTo>
                <a:lnTo>
                  <a:pt x="330" y="841"/>
                </a:lnTo>
                <a:lnTo>
                  <a:pt x="329" y="847"/>
                </a:lnTo>
                <a:lnTo>
                  <a:pt x="326" y="853"/>
                </a:lnTo>
                <a:lnTo>
                  <a:pt x="326" y="853"/>
                </a:lnTo>
                <a:lnTo>
                  <a:pt x="321" y="862"/>
                </a:lnTo>
                <a:lnTo>
                  <a:pt x="315" y="869"/>
                </a:lnTo>
                <a:lnTo>
                  <a:pt x="310" y="875"/>
                </a:lnTo>
                <a:lnTo>
                  <a:pt x="304" y="882"/>
                </a:lnTo>
                <a:lnTo>
                  <a:pt x="304" y="882"/>
                </a:lnTo>
                <a:lnTo>
                  <a:pt x="294" y="895"/>
                </a:lnTo>
                <a:lnTo>
                  <a:pt x="281" y="910"/>
                </a:lnTo>
                <a:lnTo>
                  <a:pt x="281" y="910"/>
                </a:lnTo>
                <a:lnTo>
                  <a:pt x="260" y="936"/>
                </a:lnTo>
                <a:lnTo>
                  <a:pt x="247" y="951"/>
                </a:lnTo>
                <a:lnTo>
                  <a:pt x="247" y="951"/>
                </a:lnTo>
                <a:lnTo>
                  <a:pt x="261" y="874"/>
                </a:lnTo>
                <a:lnTo>
                  <a:pt x="271" y="819"/>
                </a:lnTo>
                <a:lnTo>
                  <a:pt x="275" y="797"/>
                </a:lnTo>
                <a:lnTo>
                  <a:pt x="276" y="785"/>
                </a:lnTo>
                <a:lnTo>
                  <a:pt x="276" y="785"/>
                </a:lnTo>
                <a:lnTo>
                  <a:pt x="275" y="774"/>
                </a:lnTo>
                <a:lnTo>
                  <a:pt x="275" y="767"/>
                </a:lnTo>
                <a:lnTo>
                  <a:pt x="275" y="755"/>
                </a:lnTo>
                <a:lnTo>
                  <a:pt x="276" y="739"/>
                </a:lnTo>
                <a:lnTo>
                  <a:pt x="276" y="739"/>
                </a:lnTo>
                <a:lnTo>
                  <a:pt x="282" y="674"/>
                </a:lnTo>
                <a:lnTo>
                  <a:pt x="286" y="627"/>
                </a:lnTo>
                <a:lnTo>
                  <a:pt x="286" y="627"/>
                </a:lnTo>
                <a:close/>
                <a:moveTo>
                  <a:pt x="640" y="582"/>
                </a:moveTo>
                <a:lnTo>
                  <a:pt x="640" y="582"/>
                </a:lnTo>
                <a:lnTo>
                  <a:pt x="641" y="584"/>
                </a:lnTo>
                <a:lnTo>
                  <a:pt x="644" y="591"/>
                </a:lnTo>
                <a:lnTo>
                  <a:pt x="650" y="616"/>
                </a:lnTo>
                <a:lnTo>
                  <a:pt x="661" y="662"/>
                </a:lnTo>
                <a:lnTo>
                  <a:pt x="661" y="662"/>
                </a:lnTo>
                <a:lnTo>
                  <a:pt x="664" y="681"/>
                </a:lnTo>
                <a:lnTo>
                  <a:pt x="666" y="691"/>
                </a:lnTo>
                <a:lnTo>
                  <a:pt x="667" y="697"/>
                </a:lnTo>
                <a:lnTo>
                  <a:pt x="667" y="697"/>
                </a:lnTo>
                <a:lnTo>
                  <a:pt x="670" y="702"/>
                </a:lnTo>
                <a:lnTo>
                  <a:pt x="671" y="711"/>
                </a:lnTo>
                <a:lnTo>
                  <a:pt x="678" y="739"/>
                </a:lnTo>
                <a:lnTo>
                  <a:pt x="678" y="739"/>
                </a:lnTo>
                <a:lnTo>
                  <a:pt x="685" y="767"/>
                </a:lnTo>
                <a:lnTo>
                  <a:pt x="687" y="784"/>
                </a:lnTo>
                <a:lnTo>
                  <a:pt x="687" y="784"/>
                </a:lnTo>
                <a:lnTo>
                  <a:pt x="693" y="851"/>
                </a:lnTo>
                <a:lnTo>
                  <a:pt x="698" y="891"/>
                </a:lnTo>
                <a:lnTo>
                  <a:pt x="702" y="912"/>
                </a:lnTo>
                <a:lnTo>
                  <a:pt x="702" y="912"/>
                </a:lnTo>
                <a:lnTo>
                  <a:pt x="702" y="914"/>
                </a:lnTo>
                <a:lnTo>
                  <a:pt x="699" y="911"/>
                </a:lnTo>
                <a:lnTo>
                  <a:pt x="693" y="898"/>
                </a:lnTo>
                <a:lnTo>
                  <a:pt x="678" y="868"/>
                </a:lnTo>
                <a:lnTo>
                  <a:pt x="678" y="868"/>
                </a:lnTo>
                <a:lnTo>
                  <a:pt x="672" y="858"/>
                </a:lnTo>
                <a:lnTo>
                  <a:pt x="665" y="848"/>
                </a:lnTo>
                <a:lnTo>
                  <a:pt x="644" y="825"/>
                </a:lnTo>
                <a:lnTo>
                  <a:pt x="644" y="825"/>
                </a:lnTo>
                <a:lnTo>
                  <a:pt x="640" y="819"/>
                </a:lnTo>
                <a:lnTo>
                  <a:pt x="636" y="812"/>
                </a:lnTo>
                <a:lnTo>
                  <a:pt x="633" y="804"/>
                </a:lnTo>
                <a:lnTo>
                  <a:pt x="632" y="796"/>
                </a:lnTo>
                <a:lnTo>
                  <a:pt x="627" y="778"/>
                </a:lnTo>
                <a:lnTo>
                  <a:pt x="623" y="768"/>
                </a:lnTo>
                <a:lnTo>
                  <a:pt x="619" y="758"/>
                </a:lnTo>
                <a:lnTo>
                  <a:pt x="619" y="758"/>
                </a:lnTo>
                <a:lnTo>
                  <a:pt x="617" y="748"/>
                </a:lnTo>
                <a:lnTo>
                  <a:pt x="614" y="741"/>
                </a:lnTo>
                <a:lnTo>
                  <a:pt x="614" y="733"/>
                </a:lnTo>
                <a:lnTo>
                  <a:pt x="615" y="728"/>
                </a:lnTo>
                <a:lnTo>
                  <a:pt x="618" y="715"/>
                </a:lnTo>
                <a:lnTo>
                  <a:pt x="620" y="707"/>
                </a:lnTo>
                <a:lnTo>
                  <a:pt x="620" y="696"/>
                </a:lnTo>
                <a:lnTo>
                  <a:pt x="620" y="696"/>
                </a:lnTo>
                <a:lnTo>
                  <a:pt x="622" y="683"/>
                </a:lnTo>
                <a:lnTo>
                  <a:pt x="624" y="665"/>
                </a:lnTo>
                <a:lnTo>
                  <a:pt x="630" y="628"/>
                </a:lnTo>
                <a:lnTo>
                  <a:pt x="636" y="596"/>
                </a:lnTo>
                <a:lnTo>
                  <a:pt x="640" y="582"/>
                </a:lnTo>
                <a:lnTo>
                  <a:pt x="640" y="582"/>
                </a:lnTo>
                <a:close/>
                <a:moveTo>
                  <a:pt x="445" y="1468"/>
                </a:moveTo>
                <a:lnTo>
                  <a:pt x="445" y="1468"/>
                </a:lnTo>
                <a:lnTo>
                  <a:pt x="449" y="1439"/>
                </a:lnTo>
                <a:lnTo>
                  <a:pt x="451" y="1418"/>
                </a:lnTo>
                <a:lnTo>
                  <a:pt x="454" y="1408"/>
                </a:lnTo>
                <a:lnTo>
                  <a:pt x="454" y="1408"/>
                </a:lnTo>
                <a:lnTo>
                  <a:pt x="455" y="1408"/>
                </a:lnTo>
                <a:lnTo>
                  <a:pt x="455" y="1409"/>
                </a:lnTo>
                <a:lnTo>
                  <a:pt x="457" y="1417"/>
                </a:lnTo>
                <a:lnTo>
                  <a:pt x="461" y="1441"/>
                </a:lnTo>
                <a:lnTo>
                  <a:pt x="465" y="1471"/>
                </a:lnTo>
                <a:lnTo>
                  <a:pt x="468" y="1492"/>
                </a:lnTo>
                <a:lnTo>
                  <a:pt x="468" y="1492"/>
                </a:lnTo>
                <a:lnTo>
                  <a:pt x="472" y="1507"/>
                </a:lnTo>
                <a:lnTo>
                  <a:pt x="477" y="1518"/>
                </a:lnTo>
                <a:lnTo>
                  <a:pt x="477" y="1518"/>
                </a:lnTo>
                <a:lnTo>
                  <a:pt x="486" y="1538"/>
                </a:lnTo>
                <a:lnTo>
                  <a:pt x="488" y="1548"/>
                </a:lnTo>
                <a:lnTo>
                  <a:pt x="491" y="1557"/>
                </a:lnTo>
                <a:lnTo>
                  <a:pt x="491" y="1557"/>
                </a:lnTo>
                <a:lnTo>
                  <a:pt x="491" y="1572"/>
                </a:lnTo>
                <a:lnTo>
                  <a:pt x="491" y="1597"/>
                </a:lnTo>
                <a:lnTo>
                  <a:pt x="489" y="1655"/>
                </a:lnTo>
                <a:lnTo>
                  <a:pt x="489" y="1655"/>
                </a:lnTo>
                <a:lnTo>
                  <a:pt x="488" y="1670"/>
                </a:lnTo>
                <a:lnTo>
                  <a:pt x="485" y="1687"/>
                </a:lnTo>
                <a:lnTo>
                  <a:pt x="480" y="1706"/>
                </a:lnTo>
                <a:lnTo>
                  <a:pt x="473" y="1724"/>
                </a:lnTo>
                <a:lnTo>
                  <a:pt x="464" y="1754"/>
                </a:lnTo>
                <a:lnTo>
                  <a:pt x="459" y="1766"/>
                </a:lnTo>
                <a:lnTo>
                  <a:pt x="459" y="1766"/>
                </a:lnTo>
                <a:lnTo>
                  <a:pt x="455" y="1733"/>
                </a:lnTo>
                <a:lnTo>
                  <a:pt x="449" y="1688"/>
                </a:lnTo>
                <a:lnTo>
                  <a:pt x="449" y="1688"/>
                </a:lnTo>
                <a:lnTo>
                  <a:pt x="446" y="1674"/>
                </a:lnTo>
                <a:lnTo>
                  <a:pt x="444" y="1651"/>
                </a:lnTo>
                <a:lnTo>
                  <a:pt x="443" y="1627"/>
                </a:lnTo>
                <a:lnTo>
                  <a:pt x="443" y="1601"/>
                </a:lnTo>
                <a:lnTo>
                  <a:pt x="443" y="1601"/>
                </a:lnTo>
                <a:lnTo>
                  <a:pt x="444" y="1524"/>
                </a:lnTo>
                <a:lnTo>
                  <a:pt x="445" y="1468"/>
                </a:lnTo>
                <a:lnTo>
                  <a:pt x="445" y="1468"/>
                </a:lnTo>
                <a:close/>
                <a:moveTo>
                  <a:pt x="244" y="1197"/>
                </a:moveTo>
                <a:lnTo>
                  <a:pt x="244" y="1197"/>
                </a:lnTo>
                <a:lnTo>
                  <a:pt x="254" y="1203"/>
                </a:lnTo>
                <a:lnTo>
                  <a:pt x="265" y="1208"/>
                </a:lnTo>
                <a:lnTo>
                  <a:pt x="276" y="1211"/>
                </a:lnTo>
                <a:lnTo>
                  <a:pt x="276" y="1211"/>
                </a:lnTo>
                <a:lnTo>
                  <a:pt x="294" y="1215"/>
                </a:lnTo>
                <a:lnTo>
                  <a:pt x="303" y="1216"/>
                </a:lnTo>
                <a:lnTo>
                  <a:pt x="304" y="1268"/>
                </a:lnTo>
                <a:lnTo>
                  <a:pt x="304" y="1268"/>
                </a:lnTo>
                <a:lnTo>
                  <a:pt x="298" y="1257"/>
                </a:lnTo>
                <a:lnTo>
                  <a:pt x="292" y="1250"/>
                </a:lnTo>
                <a:lnTo>
                  <a:pt x="287" y="1244"/>
                </a:lnTo>
                <a:lnTo>
                  <a:pt x="287" y="1244"/>
                </a:lnTo>
                <a:lnTo>
                  <a:pt x="286" y="1242"/>
                </a:lnTo>
                <a:lnTo>
                  <a:pt x="284" y="1240"/>
                </a:lnTo>
                <a:lnTo>
                  <a:pt x="286" y="1236"/>
                </a:lnTo>
                <a:lnTo>
                  <a:pt x="286" y="1235"/>
                </a:lnTo>
                <a:lnTo>
                  <a:pt x="284" y="1235"/>
                </a:lnTo>
                <a:lnTo>
                  <a:pt x="279" y="1235"/>
                </a:lnTo>
                <a:lnTo>
                  <a:pt x="279" y="1235"/>
                </a:lnTo>
                <a:lnTo>
                  <a:pt x="272" y="1237"/>
                </a:lnTo>
                <a:lnTo>
                  <a:pt x="268" y="1240"/>
                </a:lnTo>
                <a:lnTo>
                  <a:pt x="265" y="1241"/>
                </a:lnTo>
                <a:lnTo>
                  <a:pt x="263" y="1239"/>
                </a:lnTo>
                <a:lnTo>
                  <a:pt x="263" y="1239"/>
                </a:lnTo>
                <a:lnTo>
                  <a:pt x="263" y="1237"/>
                </a:lnTo>
                <a:lnTo>
                  <a:pt x="265" y="1237"/>
                </a:lnTo>
                <a:lnTo>
                  <a:pt x="266" y="1236"/>
                </a:lnTo>
                <a:lnTo>
                  <a:pt x="266" y="1235"/>
                </a:lnTo>
                <a:lnTo>
                  <a:pt x="265" y="1232"/>
                </a:lnTo>
                <a:lnTo>
                  <a:pt x="260" y="1228"/>
                </a:lnTo>
                <a:lnTo>
                  <a:pt x="260" y="1228"/>
                </a:lnTo>
                <a:lnTo>
                  <a:pt x="255" y="1224"/>
                </a:lnTo>
                <a:lnTo>
                  <a:pt x="251" y="1219"/>
                </a:lnTo>
                <a:lnTo>
                  <a:pt x="246" y="1208"/>
                </a:lnTo>
                <a:lnTo>
                  <a:pt x="244" y="1200"/>
                </a:lnTo>
                <a:lnTo>
                  <a:pt x="244" y="1197"/>
                </a:lnTo>
                <a:lnTo>
                  <a:pt x="244" y="1197"/>
                </a:lnTo>
                <a:close/>
                <a:moveTo>
                  <a:pt x="662" y="1216"/>
                </a:moveTo>
                <a:lnTo>
                  <a:pt x="662" y="1216"/>
                </a:lnTo>
                <a:lnTo>
                  <a:pt x="662" y="1216"/>
                </a:lnTo>
                <a:lnTo>
                  <a:pt x="662" y="1218"/>
                </a:lnTo>
                <a:lnTo>
                  <a:pt x="662" y="1224"/>
                </a:lnTo>
                <a:lnTo>
                  <a:pt x="660" y="1230"/>
                </a:lnTo>
                <a:lnTo>
                  <a:pt x="656" y="1234"/>
                </a:lnTo>
                <a:lnTo>
                  <a:pt x="656" y="1234"/>
                </a:lnTo>
                <a:lnTo>
                  <a:pt x="651" y="1237"/>
                </a:lnTo>
                <a:lnTo>
                  <a:pt x="649" y="1241"/>
                </a:lnTo>
                <a:lnTo>
                  <a:pt x="644" y="1244"/>
                </a:lnTo>
                <a:lnTo>
                  <a:pt x="644" y="1244"/>
                </a:lnTo>
                <a:lnTo>
                  <a:pt x="643" y="1245"/>
                </a:lnTo>
                <a:lnTo>
                  <a:pt x="641" y="1247"/>
                </a:lnTo>
                <a:lnTo>
                  <a:pt x="641" y="1251"/>
                </a:lnTo>
                <a:lnTo>
                  <a:pt x="643" y="1253"/>
                </a:lnTo>
                <a:lnTo>
                  <a:pt x="643" y="1253"/>
                </a:lnTo>
                <a:lnTo>
                  <a:pt x="643" y="1253"/>
                </a:lnTo>
                <a:lnTo>
                  <a:pt x="644" y="1261"/>
                </a:lnTo>
                <a:lnTo>
                  <a:pt x="646" y="1270"/>
                </a:lnTo>
                <a:lnTo>
                  <a:pt x="646" y="1270"/>
                </a:lnTo>
                <a:lnTo>
                  <a:pt x="645" y="1272"/>
                </a:lnTo>
                <a:lnTo>
                  <a:pt x="641" y="1274"/>
                </a:lnTo>
                <a:lnTo>
                  <a:pt x="638" y="1277"/>
                </a:lnTo>
                <a:lnTo>
                  <a:pt x="641" y="1288"/>
                </a:lnTo>
                <a:lnTo>
                  <a:pt x="641" y="1288"/>
                </a:lnTo>
                <a:lnTo>
                  <a:pt x="635" y="1295"/>
                </a:lnTo>
                <a:lnTo>
                  <a:pt x="624" y="1308"/>
                </a:lnTo>
                <a:lnTo>
                  <a:pt x="624" y="1308"/>
                </a:lnTo>
                <a:lnTo>
                  <a:pt x="620" y="1313"/>
                </a:lnTo>
                <a:lnTo>
                  <a:pt x="617" y="1318"/>
                </a:lnTo>
                <a:lnTo>
                  <a:pt x="614" y="1324"/>
                </a:lnTo>
                <a:lnTo>
                  <a:pt x="614" y="1324"/>
                </a:lnTo>
                <a:lnTo>
                  <a:pt x="614" y="1316"/>
                </a:lnTo>
                <a:lnTo>
                  <a:pt x="617" y="1297"/>
                </a:lnTo>
                <a:lnTo>
                  <a:pt x="617" y="1297"/>
                </a:lnTo>
                <a:lnTo>
                  <a:pt x="622" y="1271"/>
                </a:lnTo>
                <a:lnTo>
                  <a:pt x="625" y="1252"/>
                </a:lnTo>
                <a:lnTo>
                  <a:pt x="625" y="1252"/>
                </a:lnTo>
                <a:lnTo>
                  <a:pt x="629" y="1232"/>
                </a:lnTo>
                <a:lnTo>
                  <a:pt x="633" y="1223"/>
                </a:lnTo>
                <a:lnTo>
                  <a:pt x="635" y="1219"/>
                </a:lnTo>
                <a:lnTo>
                  <a:pt x="638" y="1218"/>
                </a:lnTo>
                <a:lnTo>
                  <a:pt x="638" y="1218"/>
                </a:lnTo>
                <a:lnTo>
                  <a:pt x="651" y="1216"/>
                </a:lnTo>
                <a:lnTo>
                  <a:pt x="662" y="1216"/>
                </a:lnTo>
                <a:lnTo>
                  <a:pt x="662" y="121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0">
            <a:extLst>
              <a:ext uri="{FF2B5EF4-FFF2-40B4-BE49-F238E27FC236}">
                <a16:creationId xmlns:a16="http://schemas.microsoft.com/office/drawing/2014/main" id="{18C4819F-0514-4C37-90F0-9157B9FB7618}"/>
              </a:ext>
            </a:extLst>
          </p:cNvPr>
          <p:cNvSpPr>
            <a:spLocks noEditPoints="1"/>
          </p:cNvSpPr>
          <p:nvPr/>
        </p:nvSpPr>
        <p:spPr bwMode="auto">
          <a:xfrm>
            <a:off x="6532563" y="1364812"/>
            <a:ext cx="2744787" cy="1643937"/>
          </a:xfrm>
          <a:custGeom>
            <a:avLst/>
            <a:gdLst>
              <a:gd name="T0" fmla="*/ 1302 w 2244"/>
              <a:gd name="T1" fmla="*/ 58 h 1344"/>
              <a:gd name="T2" fmla="*/ 1208 w 2244"/>
              <a:gd name="T3" fmla="*/ 172 h 1344"/>
              <a:gd name="T4" fmla="*/ 1066 w 2244"/>
              <a:gd name="T5" fmla="*/ 161 h 1344"/>
              <a:gd name="T6" fmla="*/ 917 w 2244"/>
              <a:gd name="T7" fmla="*/ 54 h 1344"/>
              <a:gd name="T8" fmla="*/ 800 w 2244"/>
              <a:gd name="T9" fmla="*/ 15 h 1344"/>
              <a:gd name="T10" fmla="*/ 785 w 2244"/>
              <a:gd name="T11" fmla="*/ 78 h 1344"/>
              <a:gd name="T12" fmla="*/ 898 w 2244"/>
              <a:gd name="T13" fmla="*/ 190 h 1344"/>
              <a:gd name="T14" fmla="*/ 987 w 2244"/>
              <a:gd name="T15" fmla="*/ 222 h 1344"/>
              <a:gd name="T16" fmla="*/ 985 w 2244"/>
              <a:gd name="T17" fmla="*/ 321 h 1344"/>
              <a:gd name="T18" fmla="*/ 1040 w 2244"/>
              <a:gd name="T19" fmla="*/ 433 h 1344"/>
              <a:gd name="T20" fmla="*/ 835 w 2244"/>
              <a:gd name="T21" fmla="*/ 502 h 1344"/>
              <a:gd name="T22" fmla="*/ 585 w 2244"/>
              <a:gd name="T23" fmla="*/ 526 h 1344"/>
              <a:gd name="T24" fmla="*/ 377 w 2244"/>
              <a:gd name="T25" fmla="*/ 308 h 1344"/>
              <a:gd name="T26" fmla="*/ 372 w 2244"/>
              <a:gd name="T27" fmla="*/ 229 h 1344"/>
              <a:gd name="T28" fmla="*/ 289 w 2244"/>
              <a:gd name="T29" fmla="*/ 173 h 1344"/>
              <a:gd name="T30" fmla="*/ 183 w 2244"/>
              <a:gd name="T31" fmla="*/ 143 h 1344"/>
              <a:gd name="T32" fmla="*/ 89 w 2244"/>
              <a:gd name="T33" fmla="*/ 190 h 1344"/>
              <a:gd name="T34" fmla="*/ 49 w 2244"/>
              <a:gd name="T35" fmla="*/ 281 h 1344"/>
              <a:gd name="T36" fmla="*/ 10 w 2244"/>
              <a:gd name="T37" fmla="*/ 326 h 1344"/>
              <a:gd name="T38" fmla="*/ 14 w 2244"/>
              <a:gd name="T39" fmla="*/ 451 h 1344"/>
              <a:gd name="T40" fmla="*/ 55 w 2244"/>
              <a:gd name="T41" fmla="*/ 517 h 1344"/>
              <a:gd name="T42" fmla="*/ 141 w 2244"/>
              <a:gd name="T43" fmla="*/ 531 h 1344"/>
              <a:gd name="T44" fmla="*/ 225 w 2244"/>
              <a:gd name="T45" fmla="*/ 515 h 1344"/>
              <a:gd name="T46" fmla="*/ 436 w 2244"/>
              <a:gd name="T47" fmla="*/ 509 h 1344"/>
              <a:gd name="T48" fmla="*/ 812 w 2244"/>
              <a:gd name="T49" fmla="*/ 638 h 1344"/>
              <a:gd name="T50" fmla="*/ 977 w 2244"/>
              <a:gd name="T51" fmla="*/ 892 h 1344"/>
              <a:gd name="T52" fmla="*/ 695 w 2244"/>
              <a:gd name="T53" fmla="*/ 979 h 1344"/>
              <a:gd name="T54" fmla="*/ 230 w 2244"/>
              <a:gd name="T55" fmla="*/ 911 h 1344"/>
              <a:gd name="T56" fmla="*/ 112 w 2244"/>
              <a:gd name="T57" fmla="*/ 800 h 1344"/>
              <a:gd name="T58" fmla="*/ 30 w 2244"/>
              <a:gd name="T59" fmla="*/ 824 h 1344"/>
              <a:gd name="T60" fmla="*/ 192 w 2244"/>
              <a:gd name="T61" fmla="*/ 1044 h 1344"/>
              <a:gd name="T62" fmla="*/ 540 w 2244"/>
              <a:gd name="T63" fmla="*/ 1112 h 1344"/>
              <a:gd name="T64" fmla="*/ 716 w 2244"/>
              <a:gd name="T65" fmla="*/ 1209 h 1344"/>
              <a:gd name="T66" fmla="*/ 928 w 2244"/>
              <a:gd name="T67" fmla="*/ 1311 h 1344"/>
              <a:gd name="T68" fmla="*/ 1301 w 2244"/>
              <a:gd name="T69" fmla="*/ 1320 h 1344"/>
              <a:gd name="T70" fmla="*/ 1682 w 2244"/>
              <a:gd name="T71" fmla="*/ 1222 h 1344"/>
              <a:gd name="T72" fmla="*/ 2041 w 2244"/>
              <a:gd name="T73" fmla="*/ 1246 h 1344"/>
              <a:gd name="T74" fmla="*/ 2153 w 2244"/>
              <a:gd name="T75" fmla="*/ 977 h 1344"/>
              <a:gd name="T76" fmla="*/ 2047 w 2244"/>
              <a:gd name="T77" fmla="*/ 1060 h 1344"/>
              <a:gd name="T78" fmla="*/ 1910 w 2244"/>
              <a:gd name="T79" fmla="*/ 1115 h 1344"/>
              <a:gd name="T80" fmla="*/ 1494 w 2244"/>
              <a:gd name="T81" fmla="*/ 1097 h 1344"/>
              <a:gd name="T82" fmla="*/ 1225 w 2244"/>
              <a:gd name="T83" fmla="*/ 992 h 1344"/>
              <a:gd name="T84" fmla="*/ 1332 w 2244"/>
              <a:gd name="T85" fmla="*/ 678 h 1344"/>
              <a:gd name="T86" fmla="*/ 1559 w 2244"/>
              <a:gd name="T87" fmla="*/ 606 h 1344"/>
              <a:gd name="T88" fmla="*/ 1951 w 2244"/>
              <a:gd name="T89" fmla="*/ 551 h 1344"/>
              <a:gd name="T90" fmla="*/ 2062 w 2244"/>
              <a:gd name="T91" fmla="*/ 577 h 1344"/>
              <a:gd name="T92" fmla="*/ 2140 w 2244"/>
              <a:gd name="T93" fmla="*/ 564 h 1344"/>
              <a:gd name="T94" fmla="*/ 2205 w 2244"/>
              <a:gd name="T95" fmla="*/ 509 h 1344"/>
              <a:gd name="T96" fmla="*/ 2244 w 2244"/>
              <a:gd name="T97" fmla="*/ 428 h 1344"/>
              <a:gd name="T98" fmla="*/ 2199 w 2244"/>
              <a:gd name="T99" fmla="*/ 311 h 1344"/>
              <a:gd name="T100" fmla="*/ 2150 w 2244"/>
              <a:gd name="T101" fmla="*/ 188 h 1344"/>
              <a:gd name="T102" fmla="*/ 2020 w 2244"/>
              <a:gd name="T103" fmla="*/ 172 h 1344"/>
              <a:gd name="T104" fmla="*/ 1952 w 2244"/>
              <a:gd name="T105" fmla="*/ 221 h 1344"/>
              <a:gd name="T106" fmla="*/ 1868 w 2244"/>
              <a:gd name="T107" fmla="*/ 283 h 1344"/>
              <a:gd name="T108" fmla="*/ 1854 w 2244"/>
              <a:gd name="T109" fmla="*/ 387 h 1344"/>
              <a:gd name="T110" fmla="*/ 1514 w 2244"/>
              <a:gd name="T111" fmla="*/ 522 h 1344"/>
              <a:gd name="T112" fmla="*/ 1186 w 2244"/>
              <a:gd name="T113" fmla="*/ 478 h 1344"/>
              <a:gd name="T114" fmla="*/ 1208 w 2244"/>
              <a:gd name="T115" fmla="*/ 351 h 1344"/>
              <a:gd name="T116" fmla="*/ 1220 w 2244"/>
              <a:gd name="T117" fmla="*/ 257 h 1344"/>
              <a:gd name="T118" fmla="*/ 1379 w 2244"/>
              <a:gd name="T119" fmla="*/ 173 h 1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244" h="1344">
                <a:moveTo>
                  <a:pt x="1385" y="43"/>
                </a:moveTo>
                <a:lnTo>
                  <a:pt x="1385" y="43"/>
                </a:lnTo>
                <a:lnTo>
                  <a:pt x="1385" y="36"/>
                </a:lnTo>
                <a:lnTo>
                  <a:pt x="1386" y="32"/>
                </a:lnTo>
                <a:lnTo>
                  <a:pt x="1378" y="33"/>
                </a:lnTo>
                <a:lnTo>
                  <a:pt x="1388" y="17"/>
                </a:lnTo>
                <a:lnTo>
                  <a:pt x="1367" y="16"/>
                </a:lnTo>
                <a:lnTo>
                  <a:pt x="1370" y="1"/>
                </a:lnTo>
                <a:lnTo>
                  <a:pt x="1347" y="12"/>
                </a:lnTo>
                <a:lnTo>
                  <a:pt x="1351" y="0"/>
                </a:lnTo>
                <a:lnTo>
                  <a:pt x="1351" y="0"/>
                </a:lnTo>
                <a:lnTo>
                  <a:pt x="1339" y="7"/>
                </a:lnTo>
                <a:lnTo>
                  <a:pt x="1316" y="22"/>
                </a:lnTo>
                <a:lnTo>
                  <a:pt x="1316" y="22"/>
                </a:lnTo>
                <a:lnTo>
                  <a:pt x="1313" y="25"/>
                </a:lnTo>
                <a:lnTo>
                  <a:pt x="1311" y="27"/>
                </a:lnTo>
                <a:lnTo>
                  <a:pt x="1307" y="36"/>
                </a:lnTo>
                <a:lnTo>
                  <a:pt x="1305" y="46"/>
                </a:lnTo>
                <a:lnTo>
                  <a:pt x="1302" y="58"/>
                </a:lnTo>
                <a:lnTo>
                  <a:pt x="1299" y="78"/>
                </a:lnTo>
                <a:lnTo>
                  <a:pt x="1297" y="90"/>
                </a:lnTo>
                <a:lnTo>
                  <a:pt x="1297" y="90"/>
                </a:lnTo>
                <a:lnTo>
                  <a:pt x="1296" y="98"/>
                </a:lnTo>
                <a:lnTo>
                  <a:pt x="1291" y="109"/>
                </a:lnTo>
                <a:lnTo>
                  <a:pt x="1281" y="126"/>
                </a:lnTo>
                <a:lnTo>
                  <a:pt x="1265" y="150"/>
                </a:lnTo>
                <a:lnTo>
                  <a:pt x="1265" y="150"/>
                </a:lnTo>
                <a:lnTo>
                  <a:pt x="1257" y="159"/>
                </a:lnTo>
                <a:lnTo>
                  <a:pt x="1250" y="166"/>
                </a:lnTo>
                <a:lnTo>
                  <a:pt x="1244" y="168"/>
                </a:lnTo>
                <a:lnTo>
                  <a:pt x="1239" y="168"/>
                </a:lnTo>
                <a:lnTo>
                  <a:pt x="1234" y="167"/>
                </a:lnTo>
                <a:lnTo>
                  <a:pt x="1229" y="164"/>
                </a:lnTo>
                <a:lnTo>
                  <a:pt x="1225" y="164"/>
                </a:lnTo>
                <a:lnTo>
                  <a:pt x="1220" y="164"/>
                </a:lnTo>
                <a:lnTo>
                  <a:pt x="1220" y="164"/>
                </a:lnTo>
                <a:lnTo>
                  <a:pt x="1213" y="167"/>
                </a:lnTo>
                <a:lnTo>
                  <a:pt x="1208" y="172"/>
                </a:lnTo>
                <a:lnTo>
                  <a:pt x="1204" y="177"/>
                </a:lnTo>
                <a:lnTo>
                  <a:pt x="1200" y="182"/>
                </a:lnTo>
                <a:lnTo>
                  <a:pt x="1195" y="192"/>
                </a:lnTo>
                <a:lnTo>
                  <a:pt x="1192" y="197"/>
                </a:lnTo>
                <a:lnTo>
                  <a:pt x="1192" y="197"/>
                </a:lnTo>
                <a:lnTo>
                  <a:pt x="1181" y="180"/>
                </a:lnTo>
                <a:lnTo>
                  <a:pt x="1181" y="180"/>
                </a:lnTo>
                <a:lnTo>
                  <a:pt x="1178" y="177"/>
                </a:lnTo>
                <a:lnTo>
                  <a:pt x="1170" y="173"/>
                </a:lnTo>
                <a:lnTo>
                  <a:pt x="1164" y="169"/>
                </a:lnTo>
                <a:lnTo>
                  <a:pt x="1155" y="167"/>
                </a:lnTo>
                <a:lnTo>
                  <a:pt x="1141" y="164"/>
                </a:lnTo>
                <a:lnTo>
                  <a:pt x="1131" y="163"/>
                </a:lnTo>
                <a:lnTo>
                  <a:pt x="1103" y="163"/>
                </a:lnTo>
                <a:lnTo>
                  <a:pt x="1103" y="163"/>
                </a:lnTo>
                <a:lnTo>
                  <a:pt x="1102" y="163"/>
                </a:lnTo>
                <a:lnTo>
                  <a:pt x="1096" y="162"/>
                </a:lnTo>
                <a:lnTo>
                  <a:pt x="1085" y="161"/>
                </a:lnTo>
                <a:lnTo>
                  <a:pt x="1066" y="161"/>
                </a:lnTo>
                <a:lnTo>
                  <a:pt x="1066" y="161"/>
                </a:lnTo>
                <a:lnTo>
                  <a:pt x="1055" y="163"/>
                </a:lnTo>
                <a:lnTo>
                  <a:pt x="1047" y="166"/>
                </a:lnTo>
                <a:lnTo>
                  <a:pt x="1039" y="169"/>
                </a:lnTo>
                <a:lnTo>
                  <a:pt x="1033" y="173"/>
                </a:lnTo>
                <a:lnTo>
                  <a:pt x="1024" y="180"/>
                </a:lnTo>
                <a:lnTo>
                  <a:pt x="1022" y="183"/>
                </a:lnTo>
                <a:lnTo>
                  <a:pt x="1022" y="183"/>
                </a:lnTo>
                <a:lnTo>
                  <a:pt x="1018" y="164"/>
                </a:lnTo>
                <a:lnTo>
                  <a:pt x="1013" y="146"/>
                </a:lnTo>
                <a:lnTo>
                  <a:pt x="1011" y="135"/>
                </a:lnTo>
                <a:lnTo>
                  <a:pt x="1006" y="125"/>
                </a:lnTo>
                <a:lnTo>
                  <a:pt x="1006" y="125"/>
                </a:lnTo>
                <a:lnTo>
                  <a:pt x="1001" y="115"/>
                </a:lnTo>
                <a:lnTo>
                  <a:pt x="996" y="108"/>
                </a:lnTo>
                <a:lnTo>
                  <a:pt x="989" y="100"/>
                </a:lnTo>
                <a:lnTo>
                  <a:pt x="980" y="94"/>
                </a:lnTo>
                <a:lnTo>
                  <a:pt x="955" y="78"/>
                </a:lnTo>
                <a:lnTo>
                  <a:pt x="917" y="54"/>
                </a:lnTo>
                <a:lnTo>
                  <a:pt x="917" y="54"/>
                </a:lnTo>
                <a:lnTo>
                  <a:pt x="898" y="41"/>
                </a:lnTo>
                <a:lnTo>
                  <a:pt x="886" y="32"/>
                </a:lnTo>
                <a:lnTo>
                  <a:pt x="879" y="26"/>
                </a:lnTo>
                <a:lnTo>
                  <a:pt x="876" y="22"/>
                </a:lnTo>
                <a:lnTo>
                  <a:pt x="872" y="19"/>
                </a:lnTo>
                <a:lnTo>
                  <a:pt x="865" y="15"/>
                </a:lnTo>
                <a:lnTo>
                  <a:pt x="865" y="15"/>
                </a:lnTo>
                <a:lnTo>
                  <a:pt x="851" y="10"/>
                </a:lnTo>
                <a:lnTo>
                  <a:pt x="839" y="7"/>
                </a:lnTo>
                <a:lnTo>
                  <a:pt x="828" y="6"/>
                </a:lnTo>
                <a:lnTo>
                  <a:pt x="828" y="6"/>
                </a:lnTo>
                <a:lnTo>
                  <a:pt x="829" y="20"/>
                </a:lnTo>
                <a:lnTo>
                  <a:pt x="828" y="28"/>
                </a:lnTo>
                <a:lnTo>
                  <a:pt x="827" y="30"/>
                </a:lnTo>
                <a:lnTo>
                  <a:pt x="824" y="30"/>
                </a:lnTo>
                <a:lnTo>
                  <a:pt x="824" y="30"/>
                </a:lnTo>
                <a:lnTo>
                  <a:pt x="808" y="21"/>
                </a:lnTo>
                <a:lnTo>
                  <a:pt x="800" y="15"/>
                </a:lnTo>
                <a:lnTo>
                  <a:pt x="795" y="11"/>
                </a:lnTo>
                <a:lnTo>
                  <a:pt x="795" y="11"/>
                </a:lnTo>
                <a:lnTo>
                  <a:pt x="795" y="11"/>
                </a:lnTo>
                <a:lnTo>
                  <a:pt x="795" y="11"/>
                </a:lnTo>
                <a:lnTo>
                  <a:pt x="796" y="15"/>
                </a:lnTo>
                <a:lnTo>
                  <a:pt x="805" y="28"/>
                </a:lnTo>
                <a:lnTo>
                  <a:pt x="819" y="48"/>
                </a:lnTo>
                <a:lnTo>
                  <a:pt x="786" y="38"/>
                </a:lnTo>
                <a:lnTo>
                  <a:pt x="786" y="38"/>
                </a:lnTo>
                <a:lnTo>
                  <a:pt x="786" y="48"/>
                </a:lnTo>
                <a:lnTo>
                  <a:pt x="786" y="53"/>
                </a:lnTo>
                <a:lnTo>
                  <a:pt x="786" y="56"/>
                </a:lnTo>
                <a:lnTo>
                  <a:pt x="786" y="56"/>
                </a:lnTo>
                <a:lnTo>
                  <a:pt x="780" y="49"/>
                </a:lnTo>
                <a:lnTo>
                  <a:pt x="775" y="46"/>
                </a:lnTo>
                <a:lnTo>
                  <a:pt x="775" y="46"/>
                </a:lnTo>
                <a:lnTo>
                  <a:pt x="777" y="58"/>
                </a:lnTo>
                <a:lnTo>
                  <a:pt x="780" y="69"/>
                </a:lnTo>
                <a:lnTo>
                  <a:pt x="785" y="78"/>
                </a:lnTo>
                <a:lnTo>
                  <a:pt x="785" y="78"/>
                </a:lnTo>
                <a:lnTo>
                  <a:pt x="790" y="85"/>
                </a:lnTo>
                <a:lnTo>
                  <a:pt x="796" y="91"/>
                </a:lnTo>
                <a:lnTo>
                  <a:pt x="802" y="98"/>
                </a:lnTo>
                <a:lnTo>
                  <a:pt x="788" y="101"/>
                </a:lnTo>
                <a:lnTo>
                  <a:pt x="788" y="101"/>
                </a:lnTo>
                <a:lnTo>
                  <a:pt x="801" y="105"/>
                </a:lnTo>
                <a:lnTo>
                  <a:pt x="814" y="110"/>
                </a:lnTo>
                <a:lnTo>
                  <a:pt x="832" y="114"/>
                </a:lnTo>
                <a:lnTo>
                  <a:pt x="832" y="114"/>
                </a:lnTo>
                <a:lnTo>
                  <a:pt x="840" y="116"/>
                </a:lnTo>
                <a:lnTo>
                  <a:pt x="848" y="122"/>
                </a:lnTo>
                <a:lnTo>
                  <a:pt x="854" y="129"/>
                </a:lnTo>
                <a:lnTo>
                  <a:pt x="859" y="137"/>
                </a:lnTo>
                <a:lnTo>
                  <a:pt x="871" y="157"/>
                </a:lnTo>
                <a:lnTo>
                  <a:pt x="880" y="169"/>
                </a:lnTo>
                <a:lnTo>
                  <a:pt x="890" y="180"/>
                </a:lnTo>
                <a:lnTo>
                  <a:pt x="890" y="180"/>
                </a:lnTo>
                <a:lnTo>
                  <a:pt x="898" y="190"/>
                </a:lnTo>
                <a:lnTo>
                  <a:pt x="905" y="197"/>
                </a:lnTo>
                <a:lnTo>
                  <a:pt x="910" y="200"/>
                </a:lnTo>
                <a:lnTo>
                  <a:pt x="913" y="200"/>
                </a:lnTo>
                <a:lnTo>
                  <a:pt x="922" y="200"/>
                </a:lnTo>
                <a:lnTo>
                  <a:pt x="931" y="201"/>
                </a:lnTo>
                <a:lnTo>
                  <a:pt x="942" y="205"/>
                </a:lnTo>
                <a:lnTo>
                  <a:pt x="942" y="205"/>
                </a:lnTo>
                <a:lnTo>
                  <a:pt x="953" y="209"/>
                </a:lnTo>
                <a:lnTo>
                  <a:pt x="961" y="211"/>
                </a:lnTo>
                <a:lnTo>
                  <a:pt x="968" y="213"/>
                </a:lnTo>
                <a:lnTo>
                  <a:pt x="971" y="213"/>
                </a:lnTo>
                <a:lnTo>
                  <a:pt x="976" y="211"/>
                </a:lnTo>
                <a:lnTo>
                  <a:pt x="979" y="210"/>
                </a:lnTo>
                <a:lnTo>
                  <a:pt x="982" y="210"/>
                </a:lnTo>
                <a:lnTo>
                  <a:pt x="982" y="210"/>
                </a:lnTo>
                <a:lnTo>
                  <a:pt x="985" y="210"/>
                </a:lnTo>
                <a:lnTo>
                  <a:pt x="986" y="214"/>
                </a:lnTo>
                <a:lnTo>
                  <a:pt x="987" y="218"/>
                </a:lnTo>
                <a:lnTo>
                  <a:pt x="987" y="222"/>
                </a:lnTo>
                <a:lnTo>
                  <a:pt x="986" y="234"/>
                </a:lnTo>
                <a:lnTo>
                  <a:pt x="986" y="237"/>
                </a:lnTo>
                <a:lnTo>
                  <a:pt x="987" y="241"/>
                </a:lnTo>
                <a:lnTo>
                  <a:pt x="987" y="241"/>
                </a:lnTo>
                <a:lnTo>
                  <a:pt x="990" y="245"/>
                </a:lnTo>
                <a:lnTo>
                  <a:pt x="990" y="248"/>
                </a:lnTo>
                <a:lnTo>
                  <a:pt x="987" y="252"/>
                </a:lnTo>
                <a:lnTo>
                  <a:pt x="987" y="252"/>
                </a:lnTo>
                <a:lnTo>
                  <a:pt x="986" y="253"/>
                </a:lnTo>
                <a:lnTo>
                  <a:pt x="975" y="263"/>
                </a:lnTo>
                <a:lnTo>
                  <a:pt x="975" y="263"/>
                </a:lnTo>
                <a:lnTo>
                  <a:pt x="973" y="269"/>
                </a:lnTo>
                <a:lnTo>
                  <a:pt x="970" y="276"/>
                </a:lnTo>
                <a:lnTo>
                  <a:pt x="970" y="282"/>
                </a:lnTo>
                <a:lnTo>
                  <a:pt x="970" y="290"/>
                </a:lnTo>
                <a:lnTo>
                  <a:pt x="973" y="298"/>
                </a:lnTo>
                <a:lnTo>
                  <a:pt x="976" y="306"/>
                </a:lnTo>
                <a:lnTo>
                  <a:pt x="980" y="314"/>
                </a:lnTo>
                <a:lnTo>
                  <a:pt x="985" y="321"/>
                </a:lnTo>
                <a:lnTo>
                  <a:pt x="985" y="321"/>
                </a:lnTo>
                <a:lnTo>
                  <a:pt x="995" y="331"/>
                </a:lnTo>
                <a:lnTo>
                  <a:pt x="1000" y="336"/>
                </a:lnTo>
                <a:lnTo>
                  <a:pt x="1002" y="336"/>
                </a:lnTo>
                <a:lnTo>
                  <a:pt x="1003" y="336"/>
                </a:lnTo>
                <a:lnTo>
                  <a:pt x="1003" y="336"/>
                </a:lnTo>
                <a:lnTo>
                  <a:pt x="1006" y="346"/>
                </a:lnTo>
                <a:lnTo>
                  <a:pt x="1010" y="357"/>
                </a:lnTo>
                <a:lnTo>
                  <a:pt x="1016" y="370"/>
                </a:lnTo>
                <a:lnTo>
                  <a:pt x="1016" y="370"/>
                </a:lnTo>
                <a:lnTo>
                  <a:pt x="1024" y="384"/>
                </a:lnTo>
                <a:lnTo>
                  <a:pt x="1024" y="384"/>
                </a:lnTo>
                <a:lnTo>
                  <a:pt x="1034" y="395"/>
                </a:lnTo>
                <a:lnTo>
                  <a:pt x="1034" y="395"/>
                </a:lnTo>
                <a:lnTo>
                  <a:pt x="1038" y="402"/>
                </a:lnTo>
                <a:lnTo>
                  <a:pt x="1040" y="408"/>
                </a:lnTo>
                <a:lnTo>
                  <a:pt x="1042" y="414"/>
                </a:lnTo>
                <a:lnTo>
                  <a:pt x="1042" y="420"/>
                </a:lnTo>
                <a:lnTo>
                  <a:pt x="1040" y="433"/>
                </a:lnTo>
                <a:lnTo>
                  <a:pt x="1039" y="445"/>
                </a:lnTo>
                <a:lnTo>
                  <a:pt x="1039" y="445"/>
                </a:lnTo>
                <a:lnTo>
                  <a:pt x="1038" y="451"/>
                </a:lnTo>
                <a:lnTo>
                  <a:pt x="1036" y="458"/>
                </a:lnTo>
                <a:lnTo>
                  <a:pt x="1028" y="471"/>
                </a:lnTo>
                <a:lnTo>
                  <a:pt x="1028" y="471"/>
                </a:lnTo>
                <a:lnTo>
                  <a:pt x="1023" y="471"/>
                </a:lnTo>
                <a:lnTo>
                  <a:pt x="1023" y="471"/>
                </a:lnTo>
                <a:lnTo>
                  <a:pt x="1011" y="473"/>
                </a:lnTo>
                <a:lnTo>
                  <a:pt x="996" y="477"/>
                </a:lnTo>
                <a:lnTo>
                  <a:pt x="980" y="484"/>
                </a:lnTo>
                <a:lnTo>
                  <a:pt x="961" y="493"/>
                </a:lnTo>
                <a:lnTo>
                  <a:pt x="961" y="493"/>
                </a:lnTo>
                <a:lnTo>
                  <a:pt x="954" y="492"/>
                </a:lnTo>
                <a:lnTo>
                  <a:pt x="948" y="491"/>
                </a:lnTo>
                <a:lnTo>
                  <a:pt x="948" y="491"/>
                </a:lnTo>
                <a:lnTo>
                  <a:pt x="897" y="496"/>
                </a:lnTo>
                <a:lnTo>
                  <a:pt x="835" y="502"/>
                </a:lnTo>
                <a:lnTo>
                  <a:pt x="835" y="502"/>
                </a:lnTo>
                <a:lnTo>
                  <a:pt x="813" y="504"/>
                </a:lnTo>
                <a:lnTo>
                  <a:pt x="793" y="504"/>
                </a:lnTo>
                <a:lnTo>
                  <a:pt x="771" y="507"/>
                </a:lnTo>
                <a:lnTo>
                  <a:pt x="744" y="509"/>
                </a:lnTo>
                <a:lnTo>
                  <a:pt x="744" y="509"/>
                </a:lnTo>
                <a:lnTo>
                  <a:pt x="722" y="514"/>
                </a:lnTo>
                <a:lnTo>
                  <a:pt x="714" y="517"/>
                </a:lnTo>
                <a:lnTo>
                  <a:pt x="712" y="519"/>
                </a:lnTo>
                <a:lnTo>
                  <a:pt x="711" y="520"/>
                </a:lnTo>
                <a:lnTo>
                  <a:pt x="708" y="522"/>
                </a:lnTo>
                <a:lnTo>
                  <a:pt x="708" y="522"/>
                </a:lnTo>
                <a:lnTo>
                  <a:pt x="705" y="524"/>
                </a:lnTo>
                <a:lnTo>
                  <a:pt x="702" y="526"/>
                </a:lnTo>
                <a:lnTo>
                  <a:pt x="702" y="529"/>
                </a:lnTo>
                <a:lnTo>
                  <a:pt x="701" y="531"/>
                </a:lnTo>
                <a:lnTo>
                  <a:pt x="701" y="531"/>
                </a:lnTo>
                <a:lnTo>
                  <a:pt x="590" y="528"/>
                </a:lnTo>
                <a:lnTo>
                  <a:pt x="590" y="528"/>
                </a:lnTo>
                <a:lnTo>
                  <a:pt x="585" y="526"/>
                </a:lnTo>
                <a:lnTo>
                  <a:pt x="576" y="522"/>
                </a:lnTo>
                <a:lnTo>
                  <a:pt x="548" y="507"/>
                </a:lnTo>
                <a:lnTo>
                  <a:pt x="469" y="460"/>
                </a:lnTo>
                <a:lnTo>
                  <a:pt x="394" y="414"/>
                </a:lnTo>
                <a:lnTo>
                  <a:pt x="361" y="393"/>
                </a:lnTo>
                <a:lnTo>
                  <a:pt x="361" y="393"/>
                </a:lnTo>
                <a:lnTo>
                  <a:pt x="377" y="382"/>
                </a:lnTo>
                <a:lnTo>
                  <a:pt x="388" y="373"/>
                </a:lnTo>
                <a:lnTo>
                  <a:pt x="391" y="371"/>
                </a:lnTo>
                <a:lnTo>
                  <a:pt x="391" y="370"/>
                </a:lnTo>
                <a:lnTo>
                  <a:pt x="391" y="370"/>
                </a:lnTo>
                <a:lnTo>
                  <a:pt x="387" y="367"/>
                </a:lnTo>
                <a:lnTo>
                  <a:pt x="382" y="363"/>
                </a:lnTo>
                <a:lnTo>
                  <a:pt x="377" y="358"/>
                </a:lnTo>
                <a:lnTo>
                  <a:pt x="375" y="355"/>
                </a:lnTo>
                <a:lnTo>
                  <a:pt x="375" y="355"/>
                </a:lnTo>
                <a:lnTo>
                  <a:pt x="375" y="314"/>
                </a:lnTo>
                <a:lnTo>
                  <a:pt x="375" y="314"/>
                </a:lnTo>
                <a:lnTo>
                  <a:pt x="377" y="308"/>
                </a:lnTo>
                <a:lnTo>
                  <a:pt x="378" y="303"/>
                </a:lnTo>
                <a:lnTo>
                  <a:pt x="382" y="299"/>
                </a:lnTo>
                <a:lnTo>
                  <a:pt x="382" y="299"/>
                </a:lnTo>
                <a:lnTo>
                  <a:pt x="385" y="298"/>
                </a:lnTo>
                <a:lnTo>
                  <a:pt x="386" y="294"/>
                </a:lnTo>
                <a:lnTo>
                  <a:pt x="387" y="284"/>
                </a:lnTo>
                <a:lnTo>
                  <a:pt x="387" y="274"/>
                </a:lnTo>
                <a:lnTo>
                  <a:pt x="386" y="268"/>
                </a:lnTo>
                <a:lnTo>
                  <a:pt x="386" y="268"/>
                </a:lnTo>
                <a:lnTo>
                  <a:pt x="383" y="264"/>
                </a:lnTo>
                <a:lnTo>
                  <a:pt x="380" y="262"/>
                </a:lnTo>
                <a:lnTo>
                  <a:pt x="375" y="261"/>
                </a:lnTo>
                <a:lnTo>
                  <a:pt x="375" y="261"/>
                </a:lnTo>
                <a:lnTo>
                  <a:pt x="376" y="257"/>
                </a:lnTo>
                <a:lnTo>
                  <a:pt x="378" y="250"/>
                </a:lnTo>
                <a:lnTo>
                  <a:pt x="378" y="245"/>
                </a:lnTo>
                <a:lnTo>
                  <a:pt x="378" y="240"/>
                </a:lnTo>
                <a:lnTo>
                  <a:pt x="376" y="234"/>
                </a:lnTo>
                <a:lnTo>
                  <a:pt x="372" y="229"/>
                </a:lnTo>
                <a:lnTo>
                  <a:pt x="372" y="229"/>
                </a:lnTo>
                <a:lnTo>
                  <a:pt x="359" y="213"/>
                </a:lnTo>
                <a:lnTo>
                  <a:pt x="355" y="208"/>
                </a:lnTo>
                <a:lnTo>
                  <a:pt x="355" y="208"/>
                </a:lnTo>
                <a:lnTo>
                  <a:pt x="328" y="205"/>
                </a:lnTo>
                <a:lnTo>
                  <a:pt x="310" y="201"/>
                </a:lnTo>
                <a:lnTo>
                  <a:pt x="304" y="200"/>
                </a:lnTo>
                <a:lnTo>
                  <a:pt x="303" y="199"/>
                </a:lnTo>
                <a:lnTo>
                  <a:pt x="303" y="198"/>
                </a:lnTo>
                <a:lnTo>
                  <a:pt x="303" y="198"/>
                </a:lnTo>
                <a:lnTo>
                  <a:pt x="306" y="193"/>
                </a:lnTo>
                <a:lnTo>
                  <a:pt x="310" y="185"/>
                </a:lnTo>
                <a:lnTo>
                  <a:pt x="312" y="182"/>
                </a:lnTo>
                <a:lnTo>
                  <a:pt x="310" y="179"/>
                </a:lnTo>
                <a:lnTo>
                  <a:pt x="309" y="177"/>
                </a:lnTo>
                <a:lnTo>
                  <a:pt x="304" y="177"/>
                </a:lnTo>
                <a:lnTo>
                  <a:pt x="304" y="177"/>
                </a:lnTo>
                <a:lnTo>
                  <a:pt x="297" y="176"/>
                </a:lnTo>
                <a:lnTo>
                  <a:pt x="289" y="173"/>
                </a:lnTo>
                <a:lnTo>
                  <a:pt x="275" y="164"/>
                </a:lnTo>
                <a:lnTo>
                  <a:pt x="262" y="157"/>
                </a:lnTo>
                <a:lnTo>
                  <a:pt x="257" y="154"/>
                </a:lnTo>
                <a:lnTo>
                  <a:pt x="257" y="154"/>
                </a:lnTo>
                <a:lnTo>
                  <a:pt x="255" y="152"/>
                </a:lnTo>
                <a:lnTo>
                  <a:pt x="250" y="148"/>
                </a:lnTo>
                <a:lnTo>
                  <a:pt x="244" y="146"/>
                </a:lnTo>
                <a:lnTo>
                  <a:pt x="240" y="146"/>
                </a:lnTo>
                <a:lnTo>
                  <a:pt x="236" y="146"/>
                </a:lnTo>
                <a:lnTo>
                  <a:pt x="236" y="146"/>
                </a:lnTo>
                <a:lnTo>
                  <a:pt x="233" y="147"/>
                </a:lnTo>
                <a:lnTo>
                  <a:pt x="226" y="148"/>
                </a:lnTo>
                <a:lnTo>
                  <a:pt x="213" y="147"/>
                </a:lnTo>
                <a:lnTo>
                  <a:pt x="199" y="143"/>
                </a:lnTo>
                <a:lnTo>
                  <a:pt x="189" y="141"/>
                </a:lnTo>
                <a:lnTo>
                  <a:pt x="189" y="141"/>
                </a:lnTo>
                <a:lnTo>
                  <a:pt x="187" y="140"/>
                </a:lnTo>
                <a:lnTo>
                  <a:pt x="186" y="140"/>
                </a:lnTo>
                <a:lnTo>
                  <a:pt x="183" y="143"/>
                </a:lnTo>
                <a:lnTo>
                  <a:pt x="178" y="148"/>
                </a:lnTo>
                <a:lnTo>
                  <a:pt x="175" y="152"/>
                </a:lnTo>
                <a:lnTo>
                  <a:pt x="170" y="154"/>
                </a:lnTo>
                <a:lnTo>
                  <a:pt x="170" y="154"/>
                </a:lnTo>
                <a:lnTo>
                  <a:pt x="163" y="154"/>
                </a:lnTo>
                <a:lnTo>
                  <a:pt x="156" y="154"/>
                </a:lnTo>
                <a:lnTo>
                  <a:pt x="150" y="153"/>
                </a:lnTo>
                <a:lnTo>
                  <a:pt x="145" y="151"/>
                </a:lnTo>
                <a:lnTo>
                  <a:pt x="136" y="146"/>
                </a:lnTo>
                <a:lnTo>
                  <a:pt x="133" y="143"/>
                </a:lnTo>
                <a:lnTo>
                  <a:pt x="133" y="143"/>
                </a:lnTo>
                <a:lnTo>
                  <a:pt x="118" y="150"/>
                </a:lnTo>
                <a:lnTo>
                  <a:pt x="107" y="156"/>
                </a:lnTo>
                <a:lnTo>
                  <a:pt x="103" y="158"/>
                </a:lnTo>
                <a:lnTo>
                  <a:pt x="102" y="161"/>
                </a:lnTo>
                <a:lnTo>
                  <a:pt x="102" y="161"/>
                </a:lnTo>
                <a:lnTo>
                  <a:pt x="97" y="176"/>
                </a:lnTo>
                <a:lnTo>
                  <a:pt x="93" y="184"/>
                </a:lnTo>
                <a:lnTo>
                  <a:pt x="89" y="190"/>
                </a:lnTo>
                <a:lnTo>
                  <a:pt x="89" y="190"/>
                </a:lnTo>
                <a:lnTo>
                  <a:pt x="87" y="193"/>
                </a:lnTo>
                <a:lnTo>
                  <a:pt x="82" y="197"/>
                </a:lnTo>
                <a:lnTo>
                  <a:pt x="70" y="204"/>
                </a:lnTo>
                <a:lnTo>
                  <a:pt x="52" y="213"/>
                </a:lnTo>
                <a:lnTo>
                  <a:pt x="52" y="213"/>
                </a:lnTo>
                <a:lnTo>
                  <a:pt x="54" y="213"/>
                </a:lnTo>
                <a:lnTo>
                  <a:pt x="57" y="214"/>
                </a:lnTo>
                <a:lnTo>
                  <a:pt x="58" y="215"/>
                </a:lnTo>
                <a:lnTo>
                  <a:pt x="60" y="219"/>
                </a:lnTo>
                <a:lnTo>
                  <a:pt x="61" y="222"/>
                </a:lnTo>
                <a:lnTo>
                  <a:pt x="61" y="227"/>
                </a:lnTo>
                <a:lnTo>
                  <a:pt x="61" y="227"/>
                </a:lnTo>
                <a:lnTo>
                  <a:pt x="60" y="242"/>
                </a:lnTo>
                <a:lnTo>
                  <a:pt x="57" y="257"/>
                </a:lnTo>
                <a:lnTo>
                  <a:pt x="54" y="272"/>
                </a:lnTo>
                <a:lnTo>
                  <a:pt x="51" y="277"/>
                </a:lnTo>
                <a:lnTo>
                  <a:pt x="49" y="281"/>
                </a:lnTo>
                <a:lnTo>
                  <a:pt x="49" y="281"/>
                </a:lnTo>
                <a:lnTo>
                  <a:pt x="46" y="282"/>
                </a:lnTo>
                <a:lnTo>
                  <a:pt x="45" y="282"/>
                </a:lnTo>
                <a:lnTo>
                  <a:pt x="42" y="282"/>
                </a:lnTo>
                <a:lnTo>
                  <a:pt x="41" y="282"/>
                </a:lnTo>
                <a:lnTo>
                  <a:pt x="40" y="282"/>
                </a:lnTo>
                <a:lnTo>
                  <a:pt x="36" y="289"/>
                </a:lnTo>
                <a:lnTo>
                  <a:pt x="36" y="289"/>
                </a:lnTo>
                <a:lnTo>
                  <a:pt x="34" y="293"/>
                </a:lnTo>
                <a:lnTo>
                  <a:pt x="30" y="295"/>
                </a:lnTo>
                <a:lnTo>
                  <a:pt x="26" y="295"/>
                </a:lnTo>
                <a:lnTo>
                  <a:pt x="23" y="294"/>
                </a:lnTo>
                <a:lnTo>
                  <a:pt x="19" y="293"/>
                </a:lnTo>
                <a:lnTo>
                  <a:pt x="15" y="294"/>
                </a:lnTo>
                <a:lnTo>
                  <a:pt x="12" y="295"/>
                </a:lnTo>
                <a:lnTo>
                  <a:pt x="9" y="302"/>
                </a:lnTo>
                <a:lnTo>
                  <a:pt x="9" y="302"/>
                </a:lnTo>
                <a:lnTo>
                  <a:pt x="8" y="308"/>
                </a:lnTo>
                <a:lnTo>
                  <a:pt x="8" y="314"/>
                </a:lnTo>
                <a:lnTo>
                  <a:pt x="10" y="326"/>
                </a:lnTo>
                <a:lnTo>
                  <a:pt x="13" y="332"/>
                </a:lnTo>
                <a:lnTo>
                  <a:pt x="14" y="339"/>
                </a:lnTo>
                <a:lnTo>
                  <a:pt x="14" y="346"/>
                </a:lnTo>
                <a:lnTo>
                  <a:pt x="13" y="355"/>
                </a:lnTo>
                <a:lnTo>
                  <a:pt x="13" y="355"/>
                </a:lnTo>
                <a:lnTo>
                  <a:pt x="5" y="378"/>
                </a:lnTo>
                <a:lnTo>
                  <a:pt x="0" y="391"/>
                </a:lnTo>
                <a:lnTo>
                  <a:pt x="0" y="391"/>
                </a:lnTo>
                <a:lnTo>
                  <a:pt x="0" y="393"/>
                </a:lnTo>
                <a:lnTo>
                  <a:pt x="2" y="395"/>
                </a:lnTo>
                <a:lnTo>
                  <a:pt x="5" y="403"/>
                </a:lnTo>
                <a:lnTo>
                  <a:pt x="13" y="414"/>
                </a:lnTo>
                <a:lnTo>
                  <a:pt x="13" y="414"/>
                </a:lnTo>
                <a:lnTo>
                  <a:pt x="16" y="428"/>
                </a:lnTo>
                <a:lnTo>
                  <a:pt x="18" y="436"/>
                </a:lnTo>
                <a:lnTo>
                  <a:pt x="16" y="442"/>
                </a:lnTo>
                <a:lnTo>
                  <a:pt x="16" y="442"/>
                </a:lnTo>
                <a:lnTo>
                  <a:pt x="14" y="449"/>
                </a:lnTo>
                <a:lnTo>
                  <a:pt x="14" y="451"/>
                </a:lnTo>
                <a:lnTo>
                  <a:pt x="16" y="456"/>
                </a:lnTo>
                <a:lnTo>
                  <a:pt x="16" y="456"/>
                </a:lnTo>
                <a:lnTo>
                  <a:pt x="19" y="461"/>
                </a:lnTo>
                <a:lnTo>
                  <a:pt x="23" y="465"/>
                </a:lnTo>
                <a:lnTo>
                  <a:pt x="34" y="473"/>
                </a:lnTo>
                <a:lnTo>
                  <a:pt x="34" y="473"/>
                </a:lnTo>
                <a:lnTo>
                  <a:pt x="39" y="476"/>
                </a:lnTo>
                <a:lnTo>
                  <a:pt x="42" y="478"/>
                </a:lnTo>
                <a:lnTo>
                  <a:pt x="50" y="481"/>
                </a:lnTo>
                <a:lnTo>
                  <a:pt x="52" y="482"/>
                </a:lnTo>
                <a:lnTo>
                  <a:pt x="55" y="484"/>
                </a:lnTo>
                <a:lnTo>
                  <a:pt x="56" y="488"/>
                </a:lnTo>
                <a:lnTo>
                  <a:pt x="56" y="494"/>
                </a:lnTo>
                <a:lnTo>
                  <a:pt x="56" y="494"/>
                </a:lnTo>
                <a:lnTo>
                  <a:pt x="55" y="504"/>
                </a:lnTo>
                <a:lnTo>
                  <a:pt x="54" y="509"/>
                </a:lnTo>
                <a:lnTo>
                  <a:pt x="54" y="512"/>
                </a:lnTo>
                <a:lnTo>
                  <a:pt x="55" y="517"/>
                </a:lnTo>
                <a:lnTo>
                  <a:pt x="55" y="517"/>
                </a:lnTo>
                <a:lnTo>
                  <a:pt x="60" y="526"/>
                </a:lnTo>
                <a:lnTo>
                  <a:pt x="61" y="529"/>
                </a:lnTo>
                <a:lnTo>
                  <a:pt x="82" y="509"/>
                </a:lnTo>
                <a:lnTo>
                  <a:pt x="98" y="529"/>
                </a:lnTo>
                <a:lnTo>
                  <a:pt x="98" y="529"/>
                </a:lnTo>
                <a:lnTo>
                  <a:pt x="98" y="531"/>
                </a:lnTo>
                <a:lnTo>
                  <a:pt x="98" y="535"/>
                </a:lnTo>
                <a:lnTo>
                  <a:pt x="99" y="536"/>
                </a:lnTo>
                <a:lnTo>
                  <a:pt x="102" y="536"/>
                </a:lnTo>
                <a:lnTo>
                  <a:pt x="105" y="535"/>
                </a:lnTo>
                <a:lnTo>
                  <a:pt x="109" y="531"/>
                </a:lnTo>
                <a:lnTo>
                  <a:pt x="109" y="531"/>
                </a:lnTo>
                <a:lnTo>
                  <a:pt x="121" y="519"/>
                </a:lnTo>
                <a:lnTo>
                  <a:pt x="124" y="517"/>
                </a:lnTo>
                <a:lnTo>
                  <a:pt x="124" y="517"/>
                </a:lnTo>
                <a:lnTo>
                  <a:pt x="129" y="519"/>
                </a:lnTo>
                <a:lnTo>
                  <a:pt x="134" y="524"/>
                </a:lnTo>
                <a:lnTo>
                  <a:pt x="141" y="531"/>
                </a:lnTo>
                <a:lnTo>
                  <a:pt x="141" y="531"/>
                </a:lnTo>
                <a:lnTo>
                  <a:pt x="149" y="539"/>
                </a:lnTo>
                <a:lnTo>
                  <a:pt x="156" y="545"/>
                </a:lnTo>
                <a:lnTo>
                  <a:pt x="162" y="549"/>
                </a:lnTo>
                <a:lnTo>
                  <a:pt x="162" y="549"/>
                </a:lnTo>
                <a:lnTo>
                  <a:pt x="166" y="549"/>
                </a:lnTo>
                <a:lnTo>
                  <a:pt x="175" y="547"/>
                </a:lnTo>
                <a:lnTo>
                  <a:pt x="180" y="546"/>
                </a:lnTo>
                <a:lnTo>
                  <a:pt x="184" y="545"/>
                </a:lnTo>
                <a:lnTo>
                  <a:pt x="188" y="543"/>
                </a:lnTo>
                <a:lnTo>
                  <a:pt x="191" y="539"/>
                </a:lnTo>
                <a:lnTo>
                  <a:pt x="191" y="539"/>
                </a:lnTo>
                <a:lnTo>
                  <a:pt x="194" y="530"/>
                </a:lnTo>
                <a:lnTo>
                  <a:pt x="198" y="520"/>
                </a:lnTo>
                <a:lnTo>
                  <a:pt x="201" y="517"/>
                </a:lnTo>
                <a:lnTo>
                  <a:pt x="204" y="514"/>
                </a:lnTo>
                <a:lnTo>
                  <a:pt x="208" y="512"/>
                </a:lnTo>
                <a:lnTo>
                  <a:pt x="212" y="513"/>
                </a:lnTo>
                <a:lnTo>
                  <a:pt x="212" y="513"/>
                </a:lnTo>
                <a:lnTo>
                  <a:pt x="225" y="515"/>
                </a:lnTo>
                <a:lnTo>
                  <a:pt x="240" y="517"/>
                </a:lnTo>
                <a:lnTo>
                  <a:pt x="257" y="518"/>
                </a:lnTo>
                <a:lnTo>
                  <a:pt x="257" y="518"/>
                </a:lnTo>
                <a:lnTo>
                  <a:pt x="272" y="525"/>
                </a:lnTo>
                <a:lnTo>
                  <a:pt x="282" y="529"/>
                </a:lnTo>
                <a:lnTo>
                  <a:pt x="285" y="529"/>
                </a:lnTo>
                <a:lnTo>
                  <a:pt x="287" y="529"/>
                </a:lnTo>
                <a:lnTo>
                  <a:pt x="287" y="529"/>
                </a:lnTo>
                <a:lnTo>
                  <a:pt x="293" y="497"/>
                </a:lnTo>
                <a:lnTo>
                  <a:pt x="293" y="497"/>
                </a:lnTo>
                <a:lnTo>
                  <a:pt x="302" y="496"/>
                </a:lnTo>
                <a:lnTo>
                  <a:pt x="307" y="493"/>
                </a:lnTo>
                <a:lnTo>
                  <a:pt x="310" y="491"/>
                </a:lnTo>
                <a:lnTo>
                  <a:pt x="310" y="491"/>
                </a:lnTo>
                <a:lnTo>
                  <a:pt x="325" y="473"/>
                </a:lnTo>
                <a:lnTo>
                  <a:pt x="338" y="460"/>
                </a:lnTo>
                <a:lnTo>
                  <a:pt x="339" y="444"/>
                </a:lnTo>
                <a:lnTo>
                  <a:pt x="339" y="444"/>
                </a:lnTo>
                <a:lnTo>
                  <a:pt x="436" y="509"/>
                </a:lnTo>
                <a:lnTo>
                  <a:pt x="509" y="557"/>
                </a:lnTo>
                <a:lnTo>
                  <a:pt x="553" y="585"/>
                </a:lnTo>
                <a:lnTo>
                  <a:pt x="553" y="585"/>
                </a:lnTo>
                <a:lnTo>
                  <a:pt x="562" y="588"/>
                </a:lnTo>
                <a:lnTo>
                  <a:pt x="577" y="592"/>
                </a:lnTo>
                <a:lnTo>
                  <a:pt x="617" y="597"/>
                </a:lnTo>
                <a:lnTo>
                  <a:pt x="663" y="602"/>
                </a:lnTo>
                <a:lnTo>
                  <a:pt x="703" y="606"/>
                </a:lnTo>
                <a:lnTo>
                  <a:pt x="703" y="606"/>
                </a:lnTo>
                <a:lnTo>
                  <a:pt x="705" y="635"/>
                </a:lnTo>
                <a:lnTo>
                  <a:pt x="705" y="635"/>
                </a:lnTo>
                <a:lnTo>
                  <a:pt x="709" y="635"/>
                </a:lnTo>
                <a:lnTo>
                  <a:pt x="737" y="633"/>
                </a:lnTo>
                <a:lnTo>
                  <a:pt x="737" y="633"/>
                </a:lnTo>
                <a:lnTo>
                  <a:pt x="749" y="633"/>
                </a:lnTo>
                <a:lnTo>
                  <a:pt x="763" y="633"/>
                </a:lnTo>
                <a:lnTo>
                  <a:pt x="779" y="633"/>
                </a:lnTo>
                <a:lnTo>
                  <a:pt x="796" y="635"/>
                </a:lnTo>
                <a:lnTo>
                  <a:pt x="812" y="638"/>
                </a:lnTo>
                <a:lnTo>
                  <a:pt x="829" y="641"/>
                </a:lnTo>
                <a:lnTo>
                  <a:pt x="844" y="646"/>
                </a:lnTo>
                <a:lnTo>
                  <a:pt x="858" y="652"/>
                </a:lnTo>
                <a:lnTo>
                  <a:pt x="858" y="652"/>
                </a:lnTo>
                <a:lnTo>
                  <a:pt x="865" y="656"/>
                </a:lnTo>
                <a:lnTo>
                  <a:pt x="874" y="662"/>
                </a:lnTo>
                <a:lnTo>
                  <a:pt x="889" y="677"/>
                </a:lnTo>
                <a:lnTo>
                  <a:pt x="902" y="692"/>
                </a:lnTo>
                <a:lnTo>
                  <a:pt x="913" y="708"/>
                </a:lnTo>
                <a:lnTo>
                  <a:pt x="913" y="708"/>
                </a:lnTo>
                <a:lnTo>
                  <a:pt x="926" y="738"/>
                </a:lnTo>
                <a:lnTo>
                  <a:pt x="939" y="769"/>
                </a:lnTo>
                <a:lnTo>
                  <a:pt x="939" y="769"/>
                </a:lnTo>
                <a:lnTo>
                  <a:pt x="956" y="811"/>
                </a:lnTo>
                <a:lnTo>
                  <a:pt x="963" y="829"/>
                </a:lnTo>
                <a:lnTo>
                  <a:pt x="969" y="846"/>
                </a:lnTo>
                <a:lnTo>
                  <a:pt x="973" y="863"/>
                </a:lnTo>
                <a:lnTo>
                  <a:pt x="976" y="877"/>
                </a:lnTo>
                <a:lnTo>
                  <a:pt x="977" y="892"/>
                </a:lnTo>
                <a:lnTo>
                  <a:pt x="979" y="906"/>
                </a:lnTo>
                <a:lnTo>
                  <a:pt x="979" y="906"/>
                </a:lnTo>
                <a:lnTo>
                  <a:pt x="977" y="921"/>
                </a:lnTo>
                <a:lnTo>
                  <a:pt x="975" y="935"/>
                </a:lnTo>
                <a:lnTo>
                  <a:pt x="970" y="949"/>
                </a:lnTo>
                <a:lnTo>
                  <a:pt x="963" y="963"/>
                </a:lnTo>
                <a:lnTo>
                  <a:pt x="954" y="975"/>
                </a:lnTo>
                <a:lnTo>
                  <a:pt x="948" y="980"/>
                </a:lnTo>
                <a:lnTo>
                  <a:pt x="943" y="985"/>
                </a:lnTo>
                <a:lnTo>
                  <a:pt x="937" y="989"/>
                </a:lnTo>
                <a:lnTo>
                  <a:pt x="931" y="991"/>
                </a:lnTo>
                <a:lnTo>
                  <a:pt x="923" y="992"/>
                </a:lnTo>
                <a:lnTo>
                  <a:pt x="916" y="992"/>
                </a:lnTo>
                <a:lnTo>
                  <a:pt x="916" y="992"/>
                </a:lnTo>
                <a:lnTo>
                  <a:pt x="893" y="992"/>
                </a:lnTo>
                <a:lnTo>
                  <a:pt x="859" y="990"/>
                </a:lnTo>
                <a:lnTo>
                  <a:pt x="772" y="982"/>
                </a:lnTo>
                <a:lnTo>
                  <a:pt x="730" y="980"/>
                </a:lnTo>
                <a:lnTo>
                  <a:pt x="695" y="979"/>
                </a:lnTo>
                <a:lnTo>
                  <a:pt x="681" y="979"/>
                </a:lnTo>
                <a:lnTo>
                  <a:pt x="671" y="979"/>
                </a:lnTo>
                <a:lnTo>
                  <a:pt x="665" y="981"/>
                </a:lnTo>
                <a:lnTo>
                  <a:pt x="664" y="981"/>
                </a:lnTo>
                <a:lnTo>
                  <a:pt x="664" y="982"/>
                </a:lnTo>
                <a:lnTo>
                  <a:pt x="664" y="984"/>
                </a:lnTo>
                <a:lnTo>
                  <a:pt x="664" y="984"/>
                </a:lnTo>
                <a:lnTo>
                  <a:pt x="470" y="959"/>
                </a:lnTo>
                <a:lnTo>
                  <a:pt x="357" y="945"/>
                </a:lnTo>
                <a:lnTo>
                  <a:pt x="297" y="939"/>
                </a:lnTo>
                <a:lnTo>
                  <a:pt x="297" y="939"/>
                </a:lnTo>
                <a:lnTo>
                  <a:pt x="287" y="938"/>
                </a:lnTo>
                <a:lnTo>
                  <a:pt x="277" y="935"/>
                </a:lnTo>
                <a:lnTo>
                  <a:pt x="267" y="933"/>
                </a:lnTo>
                <a:lnTo>
                  <a:pt x="259" y="929"/>
                </a:lnTo>
                <a:lnTo>
                  <a:pt x="250" y="926"/>
                </a:lnTo>
                <a:lnTo>
                  <a:pt x="243" y="921"/>
                </a:lnTo>
                <a:lnTo>
                  <a:pt x="230" y="911"/>
                </a:lnTo>
                <a:lnTo>
                  <a:pt x="230" y="911"/>
                </a:lnTo>
                <a:lnTo>
                  <a:pt x="225" y="906"/>
                </a:lnTo>
                <a:lnTo>
                  <a:pt x="220" y="905"/>
                </a:lnTo>
                <a:lnTo>
                  <a:pt x="218" y="903"/>
                </a:lnTo>
                <a:lnTo>
                  <a:pt x="214" y="903"/>
                </a:lnTo>
                <a:lnTo>
                  <a:pt x="208" y="906"/>
                </a:lnTo>
                <a:lnTo>
                  <a:pt x="203" y="906"/>
                </a:lnTo>
                <a:lnTo>
                  <a:pt x="198" y="906"/>
                </a:lnTo>
                <a:lnTo>
                  <a:pt x="198" y="906"/>
                </a:lnTo>
                <a:lnTo>
                  <a:pt x="188" y="903"/>
                </a:lnTo>
                <a:lnTo>
                  <a:pt x="180" y="898"/>
                </a:lnTo>
                <a:lnTo>
                  <a:pt x="159" y="881"/>
                </a:lnTo>
                <a:lnTo>
                  <a:pt x="159" y="881"/>
                </a:lnTo>
                <a:lnTo>
                  <a:pt x="146" y="871"/>
                </a:lnTo>
                <a:lnTo>
                  <a:pt x="138" y="861"/>
                </a:lnTo>
                <a:lnTo>
                  <a:pt x="128" y="849"/>
                </a:lnTo>
                <a:lnTo>
                  <a:pt x="128" y="849"/>
                </a:lnTo>
                <a:lnTo>
                  <a:pt x="123" y="839"/>
                </a:lnTo>
                <a:lnTo>
                  <a:pt x="117" y="821"/>
                </a:lnTo>
                <a:lnTo>
                  <a:pt x="112" y="800"/>
                </a:lnTo>
                <a:lnTo>
                  <a:pt x="108" y="780"/>
                </a:lnTo>
                <a:lnTo>
                  <a:pt x="108" y="780"/>
                </a:lnTo>
                <a:lnTo>
                  <a:pt x="107" y="772"/>
                </a:lnTo>
                <a:lnTo>
                  <a:pt x="103" y="764"/>
                </a:lnTo>
                <a:lnTo>
                  <a:pt x="97" y="755"/>
                </a:lnTo>
                <a:lnTo>
                  <a:pt x="89" y="749"/>
                </a:lnTo>
                <a:lnTo>
                  <a:pt x="79" y="743"/>
                </a:lnTo>
                <a:lnTo>
                  <a:pt x="68" y="739"/>
                </a:lnTo>
                <a:lnTo>
                  <a:pt x="57" y="737"/>
                </a:lnTo>
                <a:lnTo>
                  <a:pt x="44" y="738"/>
                </a:lnTo>
                <a:lnTo>
                  <a:pt x="44" y="738"/>
                </a:lnTo>
                <a:lnTo>
                  <a:pt x="40" y="739"/>
                </a:lnTo>
                <a:lnTo>
                  <a:pt x="37" y="741"/>
                </a:lnTo>
                <a:lnTo>
                  <a:pt x="35" y="745"/>
                </a:lnTo>
                <a:lnTo>
                  <a:pt x="34" y="750"/>
                </a:lnTo>
                <a:lnTo>
                  <a:pt x="31" y="764"/>
                </a:lnTo>
                <a:lnTo>
                  <a:pt x="30" y="781"/>
                </a:lnTo>
                <a:lnTo>
                  <a:pt x="30" y="801"/>
                </a:lnTo>
                <a:lnTo>
                  <a:pt x="30" y="824"/>
                </a:lnTo>
                <a:lnTo>
                  <a:pt x="35" y="874"/>
                </a:lnTo>
                <a:lnTo>
                  <a:pt x="40" y="923"/>
                </a:lnTo>
                <a:lnTo>
                  <a:pt x="46" y="968"/>
                </a:lnTo>
                <a:lnTo>
                  <a:pt x="50" y="1002"/>
                </a:lnTo>
                <a:lnTo>
                  <a:pt x="51" y="1012"/>
                </a:lnTo>
                <a:lnTo>
                  <a:pt x="51" y="1018"/>
                </a:lnTo>
                <a:lnTo>
                  <a:pt x="51" y="1018"/>
                </a:lnTo>
                <a:lnTo>
                  <a:pt x="51" y="1022"/>
                </a:lnTo>
                <a:lnTo>
                  <a:pt x="51" y="1024"/>
                </a:lnTo>
                <a:lnTo>
                  <a:pt x="54" y="1027"/>
                </a:lnTo>
                <a:lnTo>
                  <a:pt x="56" y="1028"/>
                </a:lnTo>
                <a:lnTo>
                  <a:pt x="62" y="1032"/>
                </a:lnTo>
                <a:lnTo>
                  <a:pt x="71" y="1033"/>
                </a:lnTo>
                <a:lnTo>
                  <a:pt x="92" y="1034"/>
                </a:lnTo>
                <a:lnTo>
                  <a:pt x="109" y="1036"/>
                </a:lnTo>
                <a:lnTo>
                  <a:pt x="109" y="1036"/>
                </a:lnTo>
                <a:lnTo>
                  <a:pt x="147" y="1040"/>
                </a:lnTo>
                <a:lnTo>
                  <a:pt x="171" y="1043"/>
                </a:lnTo>
                <a:lnTo>
                  <a:pt x="192" y="1044"/>
                </a:lnTo>
                <a:lnTo>
                  <a:pt x="192" y="1044"/>
                </a:lnTo>
                <a:lnTo>
                  <a:pt x="202" y="1044"/>
                </a:lnTo>
                <a:lnTo>
                  <a:pt x="208" y="1043"/>
                </a:lnTo>
                <a:lnTo>
                  <a:pt x="213" y="1040"/>
                </a:lnTo>
                <a:lnTo>
                  <a:pt x="217" y="1038"/>
                </a:lnTo>
                <a:lnTo>
                  <a:pt x="219" y="1036"/>
                </a:lnTo>
                <a:lnTo>
                  <a:pt x="220" y="1033"/>
                </a:lnTo>
                <a:lnTo>
                  <a:pt x="220" y="1032"/>
                </a:lnTo>
                <a:lnTo>
                  <a:pt x="220" y="1032"/>
                </a:lnTo>
                <a:lnTo>
                  <a:pt x="251" y="1033"/>
                </a:lnTo>
                <a:lnTo>
                  <a:pt x="285" y="1037"/>
                </a:lnTo>
                <a:lnTo>
                  <a:pt x="328" y="1040"/>
                </a:lnTo>
                <a:lnTo>
                  <a:pt x="328" y="1040"/>
                </a:lnTo>
                <a:lnTo>
                  <a:pt x="341" y="1043"/>
                </a:lnTo>
                <a:lnTo>
                  <a:pt x="355" y="1045"/>
                </a:lnTo>
                <a:lnTo>
                  <a:pt x="388" y="1055"/>
                </a:lnTo>
                <a:lnTo>
                  <a:pt x="424" y="1068"/>
                </a:lnTo>
                <a:lnTo>
                  <a:pt x="462" y="1081"/>
                </a:lnTo>
                <a:lnTo>
                  <a:pt x="540" y="1112"/>
                </a:lnTo>
                <a:lnTo>
                  <a:pt x="577" y="1126"/>
                </a:lnTo>
                <a:lnTo>
                  <a:pt x="611" y="1138"/>
                </a:lnTo>
                <a:lnTo>
                  <a:pt x="611" y="1138"/>
                </a:lnTo>
                <a:lnTo>
                  <a:pt x="639" y="1147"/>
                </a:lnTo>
                <a:lnTo>
                  <a:pt x="671" y="1155"/>
                </a:lnTo>
                <a:lnTo>
                  <a:pt x="671" y="1155"/>
                </a:lnTo>
                <a:lnTo>
                  <a:pt x="675" y="1165"/>
                </a:lnTo>
                <a:lnTo>
                  <a:pt x="676" y="1170"/>
                </a:lnTo>
                <a:lnTo>
                  <a:pt x="680" y="1175"/>
                </a:lnTo>
                <a:lnTo>
                  <a:pt x="680" y="1175"/>
                </a:lnTo>
                <a:lnTo>
                  <a:pt x="686" y="1181"/>
                </a:lnTo>
                <a:lnTo>
                  <a:pt x="692" y="1185"/>
                </a:lnTo>
                <a:lnTo>
                  <a:pt x="697" y="1186"/>
                </a:lnTo>
                <a:lnTo>
                  <a:pt x="701" y="1189"/>
                </a:lnTo>
                <a:lnTo>
                  <a:pt x="706" y="1190"/>
                </a:lnTo>
                <a:lnTo>
                  <a:pt x="708" y="1192"/>
                </a:lnTo>
                <a:lnTo>
                  <a:pt x="712" y="1199"/>
                </a:lnTo>
                <a:lnTo>
                  <a:pt x="716" y="1209"/>
                </a:lnTo>
                <a:lnTo>
                  <a:pt x="716" y="1209"/>
                </a:lnTo>
                <a:lnTo>
                  <a:pt x="717" y="1213"/>
                </a:lnTo>
                <a:lnTo>
                  <a:pt x="721" y="1220"/>
                </a:lnTo>
                <a:lnTo>
                  <a:pt x="727" y="1226"/>
                </a:lnTo>
                <a:lnTo>
                  <a:pt x="732" y="1232"/>
                </a:lnTo>
                <a:lnTo>
                  <a:pt x="747" y="1243"/>
                </a:lnTo>
                <a:lnTo>
                  <a:pt x="764" y="1254"/>
                </a:lnTo>
                <a:lnTo>
                  <a:pt x="781" y="1264"/>
                </a:lnTo>
                <a:lnTo>
                  <a:pt x="798" y="1272"/>
                </a:lnTo>
                <a:lnTo>
                  <a:pt x="814" y="1278"/>
                </a:lnTo>
                <a:lnTo>
                  <a:pt x="827" y="1280"/>
                </a:lnTo>
                <a:lnTo>
                  <a:pt x="827" y="1280"/>
                </a:lnTo>
                <a:lnTo>
                  <a:pt x="842" y="1284"/>
                </a:lnTo>
                <a:lnTo>
                  <a:pt x="851" y="1286"/>
                </a:lnTo>
                <a:lnTo>
                  <a:pt x="892" y="1304"/>
                </a:lnTo>
                <a:lnTo>
                  <a:pt x="892" y="1304"/>
                </a:lnTo>
                <a:lnTo>
                  <a:pt x="902" y="1307"/>
                </a:lnTo>
                <a:lnTo>
                  <a:pt x="911" y="1310"/>
                </a:lnTo>
                <a:lnTo>
                  <a:pt x="919" y="1311"/>
                </a:lnTo>
                <a:lnTo>
                  <a:pt x="928" y="1311"/>
                </a:lnTo>
                <a:lnTo>
                  <a:pt x="945" y="1310"/>
                </a:lnTo>
                <a:lnTo>
                  <a:pt x="961" y="1307"/>
                </a:lnTo>
                <a:lnTo>
                  <a:pt x="996" y="1299"/>
                </a:lnTo>
                <a:lnTo>
                  <a:pt x="1015" y="1295"/>
                </a:lnTo>
                <a:lnTo>
                  <a:pt x="1033" y="1294"/>
                </a:lnTo>
                <a:lnTo>
                  <a:pt x="1033" y="1294"/>
                </a:lnTo>
                <a:lnTo>
                  <a:pt x="1043" y="1294"/>
                </a:lnTo>
                <a:lnTo>
                  <a:pt x="1054" y="1295"/>
                </a:lnTo>
                <a:lnTo>
                  <a:pt x="1081" y="1300"/>
                </a:lnTo>
                <a:lnTo>
                  <a:pt x="1111" y="1306"/>
                </a:lnTo>
                <a:lnTo>
                  <a:pt x="1142" y="1315"/>
                </a:lnTo>
                <a:lnTo>
                  <a:pt x="1195" y="1332"/>
                </a:lnTo>
                <a:lnTo>
                  <a:pt x="1227" y="1343"/>
                </a:lnTo>
                <a:lnTo>
                  <a:pt x="1227" y="1343"/>
                </a:lnTo>
                <a:lnTo>
                  <a:pt x="1232" y="1344"/>
                </a:lnTo>
                <a:lnTo>
                  <a:pt x="1238" y="1343"/>
                </a:lnTo>
                <a:lnTo>
                  <a:pt x="1255" y="1338"/>
                </a:lnTo>
                <a:lnTo>
                  <a:pt x="1278" y="1331"/>
                </a:lnTo>
                <a:lnTo>
                  <a:pt x="1301" y="1320"/>
                </a:lnTo>
                <a:lnTo>
                  <a:pt x="1347" y="1299"/>
                </a:lnTo>
                <a:lnTo>
                  <a:pt x="1365" y="1291"/>
                </a:lnTo>
                <a:lnTo>
                  <a:pt x="1372" y="1289"/>
                </a:lnTo>
                <a:lnTo>
                  <a:pt x="1376" y="1289"/>
                </a:lnTo>
                <a:lnTo>
                  <a:pt x="1376" y="1289"/>
                </a:lnTo>
                <a:lnTo>
                  <a:pt x="1385" y="1288"/>
                </a:lnTo>
                <a:lnTo>
                  <a:pt x="1394" y="1285"/>
                </a:lnTo>
                <a:lnTo>
                  <a:pt x="1402" y="1281"/>
                </a:lnTo>
                <a:lnTo>
                  <a:pt x="1409" y="1278"/>
                </a:lnTo>
                <a:lnTo>
                  <a:pt x="1409" y="1278"/>
                </a:lnTo>
                <a:lnTo>
                  <a:pt x="1464" y="1274"/>
                </a:lnTo>
                <a:lnTo>
                  <a:pt x="1490" y="1270"/>
                </a:lnTo>
                <a:lnTo>
                  <a:pt x="1514" y="1267"/>
                </a:lnTo>
                <a:lnTo>
                  <a:pt x="1514" y="1267"/>
                </a:lnTo>
                <a:lnTo>
                  <a:pt x="1544" y="1259"/>
                </a:lnTo>
                <a:lnTo>
                  <a:pt x="1574" y="1252"/>
                </a:lnTo>
                <a:lnTo>
                  <a:pt x="1630" y="1234"/>
                </a:lnTo>
                <a:lnTo>
                  <a:pt x="1657" y="1227"/>
                </a:lnTo>
                <a:lnTo>
                  <a:pt x="1682" y="1222"/>
                </a:lnTo>
                <a:lnTo>
                  <a:pt x="1708" y="1217"/>
                </a:lnTo>
                <a:lnTo>
                  <a:pt x="1719" y="1217"/>
                </a:lnTo>
                <a:lnTo>
                  <a:pt x="1731" y="1217"/>
                </a:lnTo>
                <a:lnTo>
                  <a:pt x="1731" y="1217"/>
                </a:lnTo>
                <a:lnTo>
                  <a:pt x="1856" y="1222"/>
                </a:lnTo>
                <a:lnTo>
                  <a:pt x="1932" y="1226"/>
                </a:lnTo>
                <a:lnTo>
                  <a:pt x="1932" y="1226"/>
                </a:lnTo>
                <a:lnTo>
                  <a:pt x="1932" y="1228"/>
                </a:lnTo>
                <a:lnTo>
                  <a:pt x="1934" y="1231"/>
                </a:lnTo>
                <a:lnTo>
                  <a:pt x="1935" y="1233"/>
                </a:lnTo>
                <a:lnTo>
                  <a:pt x="1938" y="1236"/>
                </a:lnTo>
                <a:lnTo>
                  <a:pt x="1942" y="1238"/>
                </a:lnTo>
                <a:lnTo>
                  <a:pt x="1950" y="1241"/>
                </a:lnTo>
                <a:lnTo>
                  <a:pt x="1958" y="1242"/>
                </a:lnTo>
                <a:lnTo>
                  <a:pt x="1958" y="1242"/>
                </a:lnTo>
                <a:lnTo>
                  <a:pt x="1980" y="1244"/>
                </a:lnTo>
                <a:lnTo>
                  <a:pt x="2003" y="1246"/>
                </a:lnTo>
                <a:lnTo>
                  <a:pt x="2041" y="1246"/>
                </a:lnTo>
                <a:lnTo>
                  <a:pt x="2041" y="1246"/>
                </a:lnTo>
                <a:lnTo>
                  <a:pt x="2058" y="1247"/>
                </a:lnTo>
                <a:lnTo>
                  <a:pt x="2079" y="1248"/>
                </a:lnTo>
                <a:lnTo>
                  <a:pt x="2088" y="1248"/>
                </a:lnTo>
                <a:lnTo>
                  <a:pt x="2094" y="1246"/>
                </a:lnTo>
                <a:lnTo>
                  <a:pt x="2098" y="1244"/>
                </a:lnTo>
                <a:lnTo>
                  <a:pt x="2099" y="1242"/>
                </a:lnTo>
                <a:lnTo>
                  <a:pt x="2100" y="1239"/>
                </a:lnTo>
                <a:lnTo>
                  <a:pt x="2100" y="1237"/>
                </a:lnTo>
                <a:lnTo>
                  <a:pt x="2100" y="1237"/>
                </a:lnTo>
                <a:lnTo>
                  <a:pt x="2102" y="1231"/>
                </a:lnTo>
                <a:lnTo>
                  <a:pt x="2104" y="1220"/>
                </a:lnTo>
                <a:lnTo>
                  <a:pt x="2111" y="1188"/>
                </a:lnTo>
                <a:lnTo>
                  <a:pt x="2124" y="1146"/>
                </a:lnTo>
                <a:lnTo>
                  <a:pt x="2135" y="1097"/>
                </a:lnTo>
                <a:lnTo>
                  <a:pt x="2146" y="1049"/>
                </a:lnTo>
                <a:lnTo>
                  <a:pt x="2150" y="1028"/>
                </a:lnTo>
                <a:lnTo>
                  <a:pt x="2152" y="1008"/>
                </a:lnTo>
                <a:lnTo>
                  <a:pt x="2153" y="991"/>
                </a:lnTo>
                <a:lnTo>
                  <a:pt x="2153" y="977"/>
                </a:lnTo>
                <a:lnTo>
                  <a:pt x="2152" y="973"/>
                </a:lnTo>
                <a:lnTo>
                  <a:pt x="2150" y="968"/>
                </a:lnTo>
                <a:lnTo>
                  <a:pt x="2147" y="965"/>
                </a:lnTo>
                <a:lnTo>
                  <a:pt x="2145" y="963"/>
                </a:lnTo>
                <a:lnTo>
                  <a:pt x="2145" y="963"/>
                </a:lnTo>
                <a:lnTo>
                  <a:pt x="2131" y="960"/>
                </a:lnTo>
                <a:lnTo>
                  <a:pt x="2120" y="961"/>
                </a:lnTo>
                <a:lnTo>
                  <a:pt x="2108" y="964"/>
                </a:lnTo>
                <a:lnTo>
                  <a:pt x="2098" y="968"/>
                </a:lnTo>
                <a:lnTo>
                  <a:pt x="2090" y="974"/>
                </a:lnTo>
                <a:lnTo>
                  <a:pt x="2083" y="980"/>
                </a:lnTo>
                <a:lnTo>
                  <a:pt x="2078" y="989"/>
                </a:lnTo>
                <a:lnTo>
                  <a:pt x="2076" y="996"/>
                </a:lnTo>
                <a:lnTo>
                  <a:pt x="2076" y="996"/>
                </a:lnTo>
                <a:lnTo>
                  <a:pt x="2069" y="1015"/>
                </a:lnTo>
                <a:lnTo>
                  <a:pt x="2062" y="1034"/>
                </a:lnTo>
                <a:lnTo>
                  <a:pt x="2053" y="1052"/>
                </a:lnTo>
                <a:lnTo>
                  <a:pt x="2047" y="1060"/>
                </a:lnTo>
                <a:lnTo>
                  <a:pt x="2047" y="1060"/>
                </a:lnTo>
                <a:lnTo>
                  <a:pt x="2036" y="1071"/>
                </a:lnTo>
                <a:lnTo>
                  <a:pt x="2026" y="1079"/>
                </a:lnTo>
                <a:lnTo>
                  <a:pt x="2013" y="1087"/>
                </a:lnTo>
                <a:lnTo>
                  <a:pt x="2013" y="1087"/>
                </a:lnTo>
                <a:lnTo>
                  <a:pt x="1989" y="1102"/>
                </a:lnTo>
                <a:lnTo>
                  <a:pt x="1980" y="1106"/>
                </a:lnTo>
                <a:lnTo>
                  <a:pt x="1971" y="1107"/>
                </a:lnTo>
                <a:lnTo>
                  <a:pt x="1971" y="1107"/>
                </a:lnTo>
                <a:lnTo>
                  <a:pt x="1966" y="1106"/>
                </a:lnTo>
                <a:lnTo>
                  <a:pt x="1962" y="1105"/>
                </a:lnTo>
                <a:lnTo>
                  <a:pt x="1955" y="1102"/>
                </a:lnTo>
                <a:lnTo>
                  <a:pt x="1952" y="1101"/>
                </a:lnTo>
                <a:lnTo>
                  <a:pt x="1948" y="1102"/>
                </a:lnTo>
                <a:lnTo>
                  <a:pt x="1943" y="1104"/>
                </a:lnTo>
                <a:lnTo>
                  <a:pt x="1938" y="1107"/>
                </a:lnTo>
                <a:lnTo>
                  <a:pt x="1938" y="1107"/>
                </a:lnTo>
                <a:lnTo>
                  <a:pt x="1934" y="1108"/>
                </a:lnTo>
                <a:lnTo>
                  <a:pt x="1927" y="1111"/>
                </a:lnTo>
                <a:lnTo>
                  <a:pt x="1910" y="1115"/>
                </a:lnTo>
                <a:lnTo>
                  <a:pt x="1887" y="1117"/>
                </a:lnTo>
                <a:lnTo>
                  <a:pt x="1861" y="1120"/>
                </a:lnTo>
                <a:lnTo>
                  <a:pt x="1810" y="1122"/>
                </a:lnTo>
                <a:lnTo>
                  <a:pt x="1789" y="1122"/>
                </a:lnTo>
                <a:lnTo>
                  <a:pt x="1775" y="1122"/>
                </a:lnTo>
                <a:lnTo>
                  <a:pt x="1775" y="1122"/>
                </a:lnTo>
                <a:lnTo>
                  <a:pt x="1666" y="1116"/>
                </a:lnTo>
                <a:lnTo>
                  <a:pt x="1514" y="1110"/>
                </a:lnTo>
                <a:lnTo>
                  <a:pt x="1514" y="1110"/>
                </a:lnTo>
                <a:lnTo>
                  <a:pt x="1516" y="1105"/>
                </a:lnTo>
                <a:lnTo>
                  <a:pt x="1516" y="1105"/>
                </a:lnTo>
                <a:lnTo>
                  <a:pt x="1519" y="1099"/>
                </a:lnTo>
                <a:lnTo>
                  <a:pt x="1520" y="1096"/>
                </a:lnTo>
                <a:lnTo>
                  <a:pt x="1520" y="1095"/>
                </a:lnTo>
                <a:lnTo>
                  <a:pt x="1519" y="1094"/>
                </a:lnTo>
                <a:lnTo>
                  <a:pt x="1515" y="1094"/>
                </a:lnTo>
                <a:lnTo>
                  <a:pt x="1501" y="1096"/>
                </a:lnTo>
                <a:lnTo>
                  <a:pt x="1501" y="1096"/>
                </a:lnTo>
                <a:lnTo>
                  <a:pt x="1494" y="1097"/>
                </a:lnTo>
                <a:lnTo>
                  <a:pt x="1485" y="1097"/>
                </a:lnTo>
                <a:lnTo>
                  <a:pt x="1463" y="1095"/>
                </a:lnTo>
                <a:lnTo>
                  <a:pt x="1437" y="1090"/>
                </a:lnTo>
                <a:lnTo>
                  <a:pt x="1407" y="1083"/>
                </a:lnTo>
                <a:lnTo>
                  <a:pt x="1378" y="1075"/>
                </a:lnTo>
                <a:lnTo>
                  <a:pt x="1351" y="1066"/>
                </a:lnTo>
                <a:lnTo>
                  <a:pt x="1328" y="1059"/>
                </a:lnTo>
                <a:lnTo>
                  <a:pt x="1313" y="1052"/>
                </a:lnTo>
                <a:lnTo>
                  <a:pt x="1313" y="1052"/>
                </a:lnTo>
                <a:lnTo>
                  <a:pt x="1302" y="1045"/>
                </a:lnTo>
                <a:lnTo>
                  <a:pt x="1289" y="1039"/>
                </a:lnTo>
                <a:lnTo>
                  <a:pt x="1260" y="1026"/>
                </a:lnTo>
                <a:lnTo>
                  <a:pt x="1248" y="1018"/>
                </a:lnTo>
                <a:lnTo>
                  <a:pt x="1237" y="1011"/>
                </a:lnTo>
                <a:lnTo>
                  <a:pt x="1233" y="1007"/>
                </a:lnTo>
                <a:lnTo>
                  <a:pt x="1229" y="1002"/>
                </a:lnTo>
                <a:lnTo>
                  <a:pt x="1227" y="997"/>
                </a:lnTo>
                <a:lnTo>
                  <a:pt x="1225" y="992"/>
                </a:lnTo>
                <a:lnTo>
                  <a:pt x="1225" y="992"/>
                </a:lnTo>
                <a:lnTo>
                  <a:pt x="1223" y="981"/>
                </a:lnTo>
                <a:lnTo>
                  <a:pt x="1223" y="968"/>
                </a:lnTo>
                <a:lnTo>
                  <a:pt x="1226" y="939"/>
                </a:lnTo>
                <a:lnTo>
                  <a:pt x="1228" y="913"/>
                </a:lnTo>
                <a:lnTo>
                  <a:pt x="1231" y="898"/>
                </a:lnTo>
                <a:lnTo>
                  <a:pt x="1231" y="898"/>
                </a:lnTo>
                <a:lnTo>
                  <a:pt x="1236" y="877"/>
                </a:lnTo>
                <a:lnTo>
                  <a:pt x="1248" y="839"/>
                </a:lnTo>
                <a:lnTo>
                  <a:pt x="1257" y="816"/>
                </a:lnTo>
                <a:lnTo>
                  <a:pt x="1267" y="793"/>
                </a:lnTo>
                <a:lnTo>
                  <a:pt x="1278" y="772"/>
                </a:lnTo>
                <a:lnTo>
                  <a:pt x="1289" y="754"/>
                </a:lnTo>
                <a:lnTo>
                  <a:pt x="1289" y="754"/>
                </a:lnTo>
                <a:lnTo>
                  <a:pt x="1299" y="739"/>
                </a:lnTo>
                <a:lnTo>
                  <a:pt x="1307" y="723"/>
                </a:lnTo>
                <a:lnTo>
                  <a:pt x="1315" y="707"/>
                </a:lnTo>
                <a:lnTo>
                  <a:pt x="1322" y="688"/>
                </a:lnTo>
                <a:lnTo>
                  <a:pt x="1322" y="688"/>
                </a:lnTo>
                <a:lnTo>
                  <a:pt x="1332" y="678"/>
                </a:lnTo>
                <a:lnTo>
                  <a:pt x="1342" y="667"/>
                </a:lnTo>
                <a:lnTo>
                  <a:pt x="1353" y="659"/>
                </a:lnTo>
                <a:lnTo>
                  <a:pt x="1364" y="652"/>
                </a:lnTo>
                <a:lnTo>
                  <a:pt x="1364" y="652"/>
                </a:lnTo>
                <a:lnTo>
                  <a:pt x="1378" y="646"/>
                </a:lnTo>
                <a:lnTo>
                  <a:pt x="1393" y="641"/>
                </a:lnTo>
                <a:lnTo>
                  <a:pt x="1410" y="638"/>
                </a:lnTo>
                <a:lnTo>
                  <a:pt x="1426" y="635"/>
                </a:lnTo>
                <a:lnTo>
                  <a:pt x="1443" y="633"/>
                </a:lnTo>
                <a:lnTo>
                  <a:pt x="1459" y="633"/>
                </a:lnTo>
                <a:lnTo>
                  <a:pt x="1473" y="633"/>
                </a:lnTo>
                <a:lnTo>
                  <a:pt x="1485" y="633"/>
                </a:lnTo>
                <a:lnTo>
                  <a:pt x="1485" y="633"/>
                </a:lnTo>
                <a:lnTo>
                  <a:pt x="1512" y="635"/>
                </a:lnTo>
                <a:lnTo>
                  <a:pt x="1517" y="635"/>
                </a:lnTo>
                <a:lnTo>
                  <a:pt x="1517" y="635"/>
                </a:lnTo>
                <a:lnTo>
                  <a:pt x="1519" y="608"/>
                </a:lnTo>
                <a:lnTo>
                  <a:pt x="1519" y="608"/>
                </a:lnTo>
                <a:lnTo>
                  <a:pt x="1559" y="606"/>
                </a:lnTo>
                <a:lnTo>
                  <a:pt x="1609" y="603"/>
                </a:lnTo>
                <a:lnTo>
                  <a:pt x="1654" y="599"/>
                </a:lnTo>
                <a:lnTo>
                  <a:pt x="1670" y="597"/>
                </a:lnTo>
                <a:lnTo>
                  <a:pt x="1682" y="593"/>
                </a:lnTo>
                <a:lnTo>
                  <a:pt x="1682" y="593"/>
                </a:lnTo>
                <a:lnTo>
                  <a:pt x="1726" y="568"/>
                </a:lnTo>
                <a:lnTo>
                  <a:pt x="1801" y="525"/>
                </a:lnTo>
                <a:lnTo>
                  <a:pt x="1904" y="465"/>
                </a:lnTo>
                <a:lnTo>
                  <a:pt x="1904" y="479"/>
                </a:lnTo>
                <a:lnTo>
                  <a:pt x="1904" y="479"/>
                </a:lnTo>
                <a:lnTo>
                  <a:pt x="1915" y="494"/>
                </a:lnTo>
                <a:lnTo>
                  <a:pt x="1929" y="512"/>
                </a:lnTo>
                <a:lnTo>
                  <a:pt x="1929" y="512"/>
                </a:lnTo>
                <a:lnTo>
                  <a:pt x="1932" y="514"/>
                </a:lnTo>
                <a:lnTo>
                  <a:pt x="1937" y="518"/>
                </a:lnTo>
                <a:lnTo>
                  <a:pt x="1945" y="519"/>
                </a:lnTo>
                <a:lnTo>
                  <a:pt x="1945" y="519"/>
                </a:lnTo>
                <a:lnTo>
                  <a:pt x="1951" y="551"/>
                </a:lnTo>
                <a:lnTo>
                  <a:pt x="1951" y="551"/>
                </a:lnTo>
                <a:lnTo>
                  <a:pt x="1952" y="552"/>
                </a:lnTo>
                <a:lnTo>
                  <a:pt x="1956" y="551"/>
                </a:lnTo>
                <a:lnTo>
                  <a:pt x="1966" y="549"/>
                </a:lnTo>
                <a:lnTo>
                  <a:pt x="1980" y="543"/>
                </a:lnTo>
                <a:lnTo>
                  <a:pt x="1980" y="543"/>
                </a:lnTo>
                <a:lnTo>
                  <a:pt x="1998" y="543"/>
                </a:lnTo>
                <a:lnTo>
                  <a:pt x="2013" y="541"/>
                </a:lnTo>
                <a:lnTo>
                  <a:pt x="2026" y="540"/>
                </a:lnTo>
                <a:lnTo>
                  <a:pt x="2026" y="540"/>
                </a:lnTo>
                <a:lnTo>
                  <a:pt x="2030" y="539"/>
                </a:lnTo>
                <a:lnTo>
                  <a:pt x="2034" y="541"/>
                </a:lnTo>
                <a:lnTo>
                  <a:pt x="2037" y="544"/>
                </a:lnTo>
                <a:lnTo>
                  <a:pt x="2039" y="547"/>
                </a:lnTo>
                <a:lnTo>
                  <a:pt x="2042" y="557"/>
                </a:lnTo>
                <a:lnTo>
                  <a:pt x="2046" y="567"/>
                </a:lnTo>
                <a:lnTo>
                  <a:pt x="2046" y="567"/>
                </a:lnTo>
                <a:lnTo>
                  <a:pt x="2048" y="571"/>
                </a:lnTo>
                <a:lnTo>
                  <a:pt x="2052" y="573"/>
                </a:lnTo>
                <a:lnTo>
                  <a:pt x="2062" y="577"/>
                </a:lnTo>
                <a:lnTo>
                  <a:pt x="2071" y="578"/>
                </a:lnTo>
                <a:lnTo>
                  <a:pt x="2074" y="578"/>
                </a:lnTo>
                <a:lnTo>
                  <a:pt x="2074" y="578"/>
                </a:lnTo>
                <a:lnTo>
                  <a:pt x="2081" y="575"/>
                </a:lnTo>
                <a:lnTo>
                  <a:pt x="2087" y="570"/>
                </a:lnTo>
                <a:lnTo>
                  <a:pt x="2095" y="561"/>
                </a:lnTo>
                <a:lnTo>
                  <a:pt x="2095" y="561"/>
                </a:lnTo>
                <a:lnTo>
                  <a:pt x="2103" y="555"/>
                </a:lnTo>
                <a:lnTo>
                  <a:pt x="2109" y="550"/>
                </a:lnTo>
                <a:lnTo>
                  <a:pt x="2114" y="549"/>
                </a:lnTo>
                <a:lnTo>
                  <a:pt x="2114" y="549"/>
                </a:lnTo>
                <a:lnTo>
                  <a:pt x="2116" y="551"/>
                </a:lnTo>
                <a:lnTo>
                  <a:pt x="2127" y="564"/>
                </a:lnTo>
                <a:lnTo>
                  <a:pt x="2127" y="564"/>
                </a:lnTo>
                <a:lnTo>
                  <a:pt x="2131" y="567"/>
                </a:lnTo>
                <a:lnTo>
                  <a:pt x="2135" y="570"/>
                </a:lnTo>
                <a:lnTo>
                  <a:pt x="2137" y="570"/>
                </a:lnTo>
                <a:lnTo>
                  <a:pt x="2139" y="568"/>
                </a:lnTo>
                <a:lnTo>
                  <a:pt x="2140" y="564"/>
                </a:lnTo>
                <a:lnTo>
                  <a:pt x="2140" y="561"/>
                </a:lnTo>
                <a:lnTo>
                  <a:pt x="2156" y="543"/>
                </a:lnTo>
                <a:lnTo>
                  <a:pt x="2176" y="564"/>
                </a:lnTo>
                <a:lnTo>
                  <a:pt x="2176" y="564"/>
                </a:lnTo>
                <a:lnTo>
                  <a:pt x="2177" y="561"/>
                </a:lnTo>
                <a:lnTo>
                  <a:pt x="2183" y="551"/>
                </a:lnTo>
                <a:lnTo>
                  <a:pt x="2183" y="551"/>
                </a:lnTo>
                <a:lnTo>
                  <a:pt x="2184" y="546"/>
                </a:lnTo>
                <a:lnTo>
                  <a:pt x="2184" y="544"/>
                </a:lnTo>
                <a:lnTo>
                  <a:pt x="2183" y="540"/>
                </a:lnTo>
                <a:lnTo>
                  <a:pt x="2183" y="530"/>
                </a:lnTo>
                <a:lnTo>
                  <a:pt x="2183" y="530"/>
                </a:lnTo>
                <a:lnTo>
                  <a:pt x="2183" y="524"/>
                </a:lnTo>
                <a:lnTo>
                  <a:pt x="2184" y="520"/>
                </a:lnTo>
                <a:lnTo>
                  <a:pt x="2187" y="518"/>
                </a:lnTo>
                <a:lnTo>
                  <a:pt x="2189" y="515"/>
                </a:lnTo>
                <a:lnTo>
                  <a:pt x="2198" y="514"/>
                </a:lnTo>
                <a:lnTo>
                  <a:pt x="2202" y="512"/>
                </a:lnTo>
                <a:lnTo>
                  <a:pt x="2205" y="509"/>
                </a:lnTo>
                <a:lnTo>
                  <a:pt x="2205" y="509"/>
                </a:lnTo>
                <a:lnTo>
                  <a:pt x="2218" y="502"/>
                </a:lnTo>
                <a:lnTo>
                  <a:pt x="2221" y="498"/>
                </a:lnTo>
                <a:lnTo>
                  <a:pt x="2224" y="493"/>
                </a:lnTo>
                <a:lnTo>
                  <a:pt x="2224" y="493"/>
                </a:lnTo>
                <a:lnTo>
                  <a:pt x="2226" y="488"/>
                </a:lnTo>
                <a:lnTo>
                  <a:pt x="2226" y="486"/>
                </a:lnTo>
                <a:lnTo>
                  <a:pt x="2224" y="479"/>
                </a:lnTo>
                <a:lnTo>
                  <a:pt x="2224" y="479"/>
                </a:lnTo>
                <a:lnTo>
                  <a:pt x="2224" y="473"/>
                </a:lnTo>
                <a:lnTo>
                  <a:pt x="2226" y="465"/>
                </a:lnTo>
                <a:lnTo>
                  <a:pt x="2228" y="456"/>
                </a:lnTo>
                <a:lnTo>
                  <a:pt x="2230" y="451"/>
                </a:lnTo>
                <a:lnTo>
                  <a:pt x="2230" y="451"/>
                </a:lnTo>
                <a:lnTo>
                  <a:pt x="2239" y="441"/>
                </a:lnTo>
                <a:lnTo>
                  <a:pt x="2242" y="434"/>
                </a:lnTo>
                <a:lnTo>
                  <a:pt x="2244" y="431"/>
                </a:lnTo>
                <a:lnTo>
                  <a:pt x="2244" y="428"/>
                </a:lnTo>
                <a:lnTo>
                  <a:pt x="2244" y="428"/>
                </a:lnTo>
                <a:lnTo>
                  <a:pt x="2239" y="416"/>
                </a:lnTo>
                <a:lnTo>
                  <a:pt x="2234" y="392"/>
                </a:lnTo>
                <a:lnTo>
                  <a:pt x="2234" y="392"/>
                </a:lnTo>
                <a:lnTo>
                  <a:pt x="2229" y="368"/>
                </a:lnTo>
                <a:lnTo>
                  <a:pt x="2224" y="347"/>
                </a:lnTo>
                <a:lnTo>
                  <a:pt x="2224" y="347"/>
                </a:lnTo>
                <a:lnTo>
                  <a:pt x="2221" y="339"/>
                </a:lnTo>
                <a:lnTo>
                  <a:pt x="2219" y="335"/>
                </a:lnTo>
                <a:lnTo>
                  <a:pt x="2216" y="332"/>
                </a:lnTo>
                <a:lnTo>
                  <a:pt x="2214" y="325"/>
                </a:lnTo>
                <a:lnTo>
                  <a:pt x="2214" y="325"/>
                </a:lnTo>
                <a:lnTo>
                  <a:pt x="2210" y="319"/>
                </a:lnTo>
                <a:lnTo>
                  <a:pt x="2209" y="318"/>
                </a:lnTo>
                <a:lnTo>
                  <a:pt x="2208" y="318"/>
                </a:lnTo>
                <a:lnTo>
                  <a:pt x="2205" y="318"/>
                </a:lnTo>
                <a:lnTo>
                  <a:pt x="2203" y="318"/>
                </a:lnTo>
                <a:lnTo>
                  <a:pt x="2202" y="315"/>
                </a:lnTo>
                <a:lnTo>
                  <a:pt x="2202" y="315"/>
                </a:lnTo>
                <a:lnTo>
                  <a:pt x="2199" y="311"/>
                </a:lnTo>
                <a:lnTo>
                  <a:pt x="2197" y="306"/>
                </a:lnTo>
                <a:lnTo>
                  <a:pt x="2194" y="293"/>
                </a:lnTo>
                <a:lnTo>
                  <a:pt x="2192" y="277"/>
                </a:lnTo>
                <a:lnTo>
                  <a:pt x="2192" y="262"/>
                </a:lnTo>
                <a:lnTo>
                  <a:pt x="2192" y="262"/>
                </a:lnTo>
                <a:lnTo>
                  <a:pt x="2190" y="255"/>
                </a:lnTo>
                <a:lnTo>
                  <a:pt x="2190" y="251"/>
                </a:lnTo>
                <a:lnTo>
                  <a:pt x="2189" y="252"/>
                </a:lnTo>
                <a:lnTo>
                  <a:pt x="2189" y="252"/>
                </a:lnTo>
                <a:lnTo>
                  <a:pt x="2189" y="252"/>
                </a:lnTo>
                <a:lnTo>
                  <a:pt x="2178" y="241"/>
                </a:lnTo>
                <a:lnTo>
                  <a:pt x="2165" y="224"/>
                </a:lnTo>
                <a:lnTo>
                  <a:pt x="2165" y="224"/>
                </a:lnTo>
                <a:lnTo>
                  <a:pt x="2162" y="218"/>
                </a:lnTo>
                <a:lnTo>
                  <a:pt x="2158" y="209"/>
                </a:lnTo>
                <a:lnTo>
                  <a:pt x="2155" y="194"/>
                </a:lnTo>
                <a:lnTo>
                  <a:pt x="2155" y="194"/>
                </a:lnTo>
                <a:lnTo>
                  <a:pt x="2153" y="192"/>
                </a:lnTo>
                <a:lnTo>
                  <a:pt x="2150" y="188"/>
                </a:lnTo>
                <a:lnTo>
                  <a:pt x="2139" y="182"/>
                </a:lnTo>
                <a:lnTo>
                  <a:pt x="2124" y="174"/>
                </a:lnTo>
                <a:lnTo>
                  <a:pt x="2124" y="174"/>
                </a:lnTo>
                <a:lnTo>
                  <a:pt x="2113" y="171"/>
                </a:lnTo>
                <a:lnTo>
                  <a:pt x="2089" y="162"/>
                </a:lnTo>
                <a:lnTo>
                  <a:pt x="2089" y="162"/>
                </a:lnTo>
                <a:lnTo>
                  <a:pt x="2083" y="161"/>
                </a:lnTo>
                <a:lnTo>
                  <a:pt x="2079" y="159"/>
                </a:lnTo>
                <a:lnTo>
                  <a:pt x="2077" y="161"/>
                </a:lnTo>
                <a:lnTo>
                  <a:pt x="2074" y="162"/>
                </a:lnTo>
                <a:lnTo>
                  <a:pt x="2072" y="166"/>
                </a:lnTo>
                <a:lnTo>
                  <a:pt x="2071" y="167"/>
                </a:lnTo>
                <a:lnTo>
                  <a:pt x="2068" y="169"/>
                </a:lnTo>
                <a:lnTo>
                  <a:pt x="2068" y="169"/>
                </a:lnTo>
                <a:lnTo>
                  <a:pt x="2058" y="172"/>
                </a:lnTo>
                <a:lnTo>
                  <a:pt x="2045" y="173"/>
                </a:lnTo>
                <a:lnTo>
                  <a:pt x="2030" y="174"/>
                </a:lnTo>
                <a:lnTo>
                  <a:pt x="2025" y="173"/>
                </a:lnTo>
                <a:lnTo>
                  <a:pt x="2020" y="172"/>
                </a:lnTo>
                <a:lnTo>
                  <a:pt x="2020" y="172"/>
                </a:lnTo>
                <a:lnTo>
                  <a:pt x="2016" y="171"/>
                </a:lnTo>
                <a:lnTo>
                  <a:pt x="2014" y="171"/>
                </a:lnTo>
                <a:lnTo>
                  <a:pt x="2006" y="173"/>
                </a:lnTo>
                <a:lnTo>
                  <a:pt x="2001" y="177"/>
                </a:lnTo>
                <a:lnTo>
                  <a:pt x="1999" y="179"/>
                </a:lnTo>
                <a:lnTo>
                  <a:pt x="1999" y="179"/>
                </a:lnTo>
                <a:lnTo>
                  <a:pt x="1994" y="182"/>
                </a:lnTo>
                <a:lnTo>
                  <a:pt x="1982" y="189"/>
                </a:lnTo>
                <a:lnTo>
                  <a:pt x="1967" y="195"/>
                </a:lnTo>
                <a:lnTo>
                  <a:pt x="1958" y="198"/>
                </a:lnTo>
                <a:lnTo>
                  <a:pt x="1952" y="199"/>
                </a:lnTo>
                <a:lnTo>
                  <a:pt x="1952" y="199"/>
                </a:lnTo>
                <a:lnTo>
                  <a:pt x="1947" y="199"/>
                </a:lnTo>
                <a:lnTo>
                  <a:pt x="1945" y="201"/>
                </a:lnTo>
                <a:lnTo>
                  <a:pt x="1945" y="204"/>
                </a:lnTo>
                <a:lnTo>
                  <a:pt x="1945" y="208"/>
                </a:lnTo>
                <a:lnTo>
                  <a:pt x="1948" y="215"/>
                </a:lnTo>
                <a:lnTo>
                  <a:pt x="1952" y="221"/>
                </a:lnTo>
                <a:lnTo>
                  <a:pt x="1952" y="221"/>
                </a:lnTo>
                <a:lnTo>
                  <a:pt x="1952" y="221"/>
                </a:lnTo>
                <a:lnTo>
                  <a:pt x="1950" y="222"/>
                </a:lnTo>
                <a:lnTo>
                  <a:pt x="1945" y="224"/>
                </a:lnTo>
                <a:lnTo>
                  <a:pt x="1926" y="226"/>
                </a:lnTo>
                <a:lnTo>
                  <a:pt x="1899" y="227"/>
                </a:lnTo>
                <a:lnTo>
                  <a:pt x="1899" y="227"/>
                </a:lnTo>
                <a:lnTo>
                  <a:pt x="1894" y="232"/>
                </a:lnTo>
                <a:lnTo>
                  <a:pt x="1880" y="247"/>
                </a:lnTo>
                <a:lnTo>
                  <a:pt x="1880" y="247"/>
                </a:lnTo>
                <a:lnTo>
                  <a:pt x="1877" y="252"/>
                </a:lnTo>
                <a:lnTo>
                  <a:pt x="1874" y="257"/>
                </a:lnTo>
                <a:lnTo>
                  <a:pt x="1873" y="263"/>
                </a:lnTo>
                <a:lnTo>
                  <a:pt x="1873" y="268"/>
                </a:lnTo>
                <a:lnTo>
                  <a:pt x="1875" y="276"/>
                </a:lnTo>
                <a:lnTo>
                  <a:pt x="1877" y="279"/>
                </a:lnTo>
                <a:lnTo>
                  <a:pt x="1877" y="279"/>
                </a:lnTo>
                <a:lnTo>
                  <a:pt x="1872" y="281"/>
                </a:lnTo>
                <a:lnTo>
                  <a:pt x="1868" y="283"/>
                </a:lnTo>
                <a:lnTo>
                  <a:pt x="1864" y="285"/>
                </a:lnTo>
                <a:lnTo>
                  <a:pt x="1864" y="285"/>
                </a:lnTo>
                <a:lnTo>
                  <a:pt x="1863" y="293"/>
                </a:lnTo>
                <a:lnTo>
                  <a:pt x="1863" y="303"/>
                </a:lnTo>
                <a:lnTo>
                  <a:pt x="1864" y="311"/>
                </a:lnTo>
                <a:lnTo>
                  <a:pt x="1866" y="315"/>
                </a:lnTo>
                <a:lnTo>
                  <a:pt x="1867" y="318"/>
                </a:lnTo>
                <a:lnTo>
                  <a:pt x="1867" y="318"/>
                </a:lnTo>
                <a:lnTo>
                  <a:pt x="1871" y="321"/>
                </a:lnTo>
                <a:lnTo>
                  <a:pt x="1872" y="326"/>
                </a:lnTo>
                <a:lnTo>
                  <a:pt x="1873" y="332"/>
                </a:lnTo>
                <a:lnTo>
                  <a:pt x="1873" y="332"/>
                </a:lnTo>
                <a:lnTo>
                  <a:pt x="1872" y="373"/>
                </a:lnTo>
                <a:lnTo>
                  <a:pt x="1872" y="373"/>
                </a:lnTo>
                <a:lnTo>
                  <a:pt x="1869" y="377"/>
                </a:lnTo>
                <a:lnTo>
                  <a:pt x="1864" y="381"/>
                </a:lnTo>
                <a:lnTo>
                  <a:pt x="1859" y="386"/>
                </a:lnTo>
                <a:lnTo>
                  <a:pt x="1854" y="387"/>
                </a:lnTo>
                <a:lnTo>
                  <a:pt x="1854" y="387"/>
                </a:lnTo>
                <a:lnTo>
                  <a:pt x="1854" y="388"/>
                </a:lnTo>
                <a:lnTo>
                  <a:pt x="1858" y="392"/>
                </a:lnTo>
                <a:lnTo>
                  <a:pt x="1868" y="400"/>
                </a:lnTo>
                <a:lnTo>
                  <a:pt x="1883" y="412"/>
                </a:lnTo>
                <a:lnTo>
                  <a:pt x="1883" y="412"/>
                </a:lnTo>
                <a:lnTo>
                  <a:pt x="1850" y="431"/>
                </a:lnTo>
                <a:lnTo>
                  <a:pt x="1772" y="473"/>
                </a:lnTo>
                <a:lnTo>
                  <a:pt x="1691" y="515"/>
                </a:lnTo>
                <a:lnTo>
                  <a:pt x="1663" y="530"/>
                </a:lnTo>
                <a:lnTo>
                  <a:pt x="1653" y="534"/>
                </a:lnTo>
                <a:lnTo>
                  <a:pt x="1647" y="535"/>
                </a:lnTo>
                <a:lnTo>
                  <a:pt x="1647" y="535"/>
                </a:lnTo>
                <a:lnTo>
                  <a:pt x="1520" y="533"/>
                </a:lnTo>
                <a:lnTo>
                  <a:pt x="1520" y="533"/>
                </a:lnTo>
                <a:lnTo>
                  <a:pt x="1520" y="529"/>
                </a:lnTo>
                <a:lnTo>
                  <a:pt x="1520" y="526"/>
                </a:lnTo>
                <a:lnTo>
                  <a:pt x="1517" y="524"/>
                </a:lnTo>
                <a:lnTo>
                  <a:pt x="1514" y="522"/>
                </a:lnTo>
                <a:lnTo>
                  <a:pt x="1514" y="522"/>
                </a:lnTo>
                <a:lnTo>
                  <a:pt x="1511" y="520"/>
                </a:lnTo>
                <a:lnTo>
                  <a:pt x="1510" y="519"/>
                </a:lnTo>
                <a:lnTo>
                  <a:pt x="1507" y="517"/>
                </a:lnTo>
                <a:lnTo>
                  <a:pt x="1500" y="514"/>
                </a:lnTo>
                <a:lnTo>
                  <a:pt x="1478" y="509"/>
                </a:lnTo>
                <a:lnTo>
                  <a:pt x="1478" y="509"/>
                </a:lnTo>
                <a:lnTo>
                  <a:pt x="1451" y="507"/>
                </a:lnTo>
                <a:lnTo>
                  <a:pt x="1428" y="504"/>
                </a:lnTo>
                <a:lnTo>
                  <a:pt x="1407" y="504"/>
                </a:lnTo>
                <a:lnTo>
                  <a:pt x="1386" y="502"/>
                </a:lnTo>
                <a:lnTo>
                  <a:pt x="1386" y="502"/>
                </a:lnTo>
                <a:lnTo>
                  <a:pt x="1325" y="496"/>
                </a:lnTo>
                <a:lnTo>
                  <a:pt x="1274" y="491"/>
                </a:lnTo>
                <a:lnTo>
                  <a:pt x="1274" y="491"/>
                </a:lnTo>
                <a:lnTo>
                  <a:pt x="1267" y="492"/>
                </a:lnTo>
                <a:lnTo>
                  <a:pt x="1267" y="492"/>
                </a:lnTo>
                <a:lnTo>
                  <a:pt x="1250" y="488"/>
                </a:lnTo>
                <a:lnTo>
                  <a:pt x="1231" y="484"/>
                </a:lnTo>
                <a:lnTo>
                  <a:pt x="1186" y="478"/>
                </a:lnTo>
                <a:lnTo>
                  <a:pt x="1176" y="442"/>
                </a:lnTo>
                <a:lnTo>
                  <a:pt x="1176" y="442"/>
                </a:lnTo>
                <a:lnTo>
                  <a:pt x="1175" y="437"/>
                </a:lnTo>
                <a:lnTo>
                  <a:pt x="1175" y="433"/>
                </a:lnTo>
                <a:lnTo>
                  <a:pt x="1176" y="423"/>
                </a:lnTo>
                <a:lnTo>
                  <a:pt x="1179" y="413"/>
                </a:lnTo>
                <a:lnTo>
                  <a:pt x="1181" y="399"/>
                </a:lnTo>
                <a:lnTo>
                  <a:pt x="1181" y="399"/>
                </a:lnTo>
                <a:lnTo>
                  <a:pt x="1184" y="389"/>
                </a:lnTo>
                <a:lnTo>
                  <a:pt x="1185" y="387"/>
                </a:lnTo>
                <a:lnTo>
                  <a:pt x="1187" y="386"/>
                </a:lnTo>
                <a:lnTo>
                  <a:pt x="1191" y="382"/>
                </a:lnTo>
                <a:lnTo>
                  <a:pt x="1195" y="379"/>
                </a:lnTo>
                <a:lnTo>
                  <a:pt x="1200" y="374"/>
                </a:lnTo>
                <a:lnTo>
                  <a:pt x="1200" y="374"/>
                </a:lnTo>
                <a:lnTo>
                  <a:pt x="1206" y="363"/>
                </a:lnTo>
                <a:lnTo>
                  <a:pt x="1208" y="356"/>
                </a:lnTo>
                <a:lnTo>
                  <a:pt x="1208" y="352"/>
                </a:lnTo>
                <a:lnTo>
                  <a:pt x="1208" y="351"/>
                </a:lnTo>
                <a:lnTo>
                  <a:pt x="1208" y="351"/>
                </a:lnTo>
                <a:lnTo>
                  <a:pt x="1216" y="349"/>
                </a:lnTo>
                <a:lnTo>
                  <a:pt x="1221" y="345"/>
                </a:lnTo>
                <a:lnTo>
                  <a:pt x="1223" y="342"/>
                </a:lnTo>
                <a:lnTo>
                  <a:pt x="1225" y="340"/>
                </a:lnTo>
                <a:lnTo>
                  <a:pt x="1225" y="340"/>
                </a:lnTo>
                <a:lnTo>
                  <a:pt x="1232" y="314"/>
                </a:lnTo>
                <a:lnTo>
                  <a:pt x="1236" y="298"/>
                </a:lnTo>
                <a:lnTo>
                  <a:pt x="1236" y="289"/>
                </a:lnTo>
                <a:lnTo>
                  <a:pt x="1236" y="283"/>
                </a:lnTo>
                <a:lnTo>
                  <a:pt x="1236" y="283"/>
                </a:lnTo>
                <a:lnTo>
                  <a:pt x="1234" y="279"/>
                </a:lnTo>
                <a:lnTo>
                  <a:pt x="1232" y="277"/>
                </a:lnTo>
                <a:lnTo>
                  <a:pt x="1229" y="276"/>
                </a:lnTo>
                <a:lnTo>
                  <a:pt x="1227" y="276"/>
                </a:lnTo>
                <a:lnTo>
                  <a:pt x="1222" y="278"/>
                </a:lnTo>
                <a:lnTo>
                  <a:pt x="1220" y="279"/>
                </a:lnTo>
                <a:lnTo>
                  <a:pt x="1220" y="257"/>
                </a:lnTo>
                <a:lnTo>
                  <a:pt x="1220" y="257"/>
                </a:lnTo>
                <a:lnTo>
                  <a:pt x="1218" y="247"/>
                </a:lnTo>
                <a:lnTo>
                  <a:pt x="1217" y="237"/>
                </a:lnTo>
                <a:lnTo>
                  <a:pt x="1213" y="227"/>
                </a:lnTo>
                <a:lnTo>
                  <a:pt x="1213" y="227"/>
                </a:lnTo>
                <a:lnTo>
                  <a:pt x="1234" y="221"/>
                </a:lnTo>
                <a:lnTo>
                  <a:pt x="1249" y="218"/>
                </a:lnTo>
                <a:lnTo>
                  <a:pt x="1259" y="215"/>
                </a:lnTo>
                <a:lnTo>
                  <a:pt x="1259" y="215"/>
                </a:lnTo>
                <a:lnTo>
                  <a:pt x="1276" y="214"/>
                </a:lnTo>
                <a:lnTo>
                  <a:pt x="1292" y="213"/>
                </a:lnTo>
                <a:lnTo>
                  <a:pt x="1311" y="210"/>
                </a:lnTo>
                <a:lnTo>
                  <a:pt x="1330" y="206"/>
                </a:lnTo>
                <a:lnTo>
                  <a:pt x="1348" y="200"/>
                </a:lnTo>
                <a:lnTo>
                  <a:pt x="1355" y="198"/>
                </a:lnTo>
                <a:lnTo>
                  <a:pt x="1363" y="193"/>
                </a:lnTo>
                <a:lnTo>
                  <a:pt x="1368" y="188"/>
                </a:lnTo>
                <a:lnTo>
                  <a:pt x="1373" y="183"/>
                </a:lnTo>
                <a:lnTo>
                  <a:pt x="1373" y="183"/>
                </a:lnTo>
                <a:lnTo>
                  <a:pt x="1379" y="173"/>
                </a:lnTo>
                <a:lnTo>
                  <a:pt x="1383" y="166"/>
                </a:lnTo>
                <a:lnTo>
                  <a:pt x="1385" y="158"/>
                </a:lnTo>
                <a:lnTo>
                  <a:pt x="1385" y="152"/>
                </a:lnTo>
                <a:lnTo>
                  <a:pt x="1385" y="141"/>
                </a:lnTo>
                <a:lnTo>
                  <a:pt x="1384" y="133"/>
                </a:lnTo>
                <a:lnTo>
                  <a:pt x="1385" y="125"/>
                </a:lnTo>
                <a:lnTo>
                  <a:pt x="1385" y="125"/>
                </a:lnTo>
                <a:lnTo>
                  <a:pt x="1385" y="104"/>
                </a:lnTo>
                <a:lnTo>
                  <a:pt x="1385" y="82"/>
                </a:lnTo>
                <a:lnTo>
                  <a:pt x="1385" y="61"/>
                </a:lnTo>
                <a:lnTo>
                  <a:pt x="1385" y="43"/>
                </a:lnTo>
                <a:lnTo>
                  <a:pt x="1385" y="43"/>
                </a:lnTo>
                <a:close/>
                <a:moveTo>
                  <a:pt x="1391" y="31"/>
                </a:moveTo>
                <a:lnTo>
                  <a:pt x="1391" y="31"/>
                </a:lnTo>
                <a:lnTo>
                  <a:pt x="1390" y="30"/>
                </a:lnTo>
                <a:lnTo>
                  <a:pt x="1389" y="30"/>
                </a:lnTo>
                <a:lnTo>
                  <a:pt x="1386" y="32"/>
                </a:lnTo>
                <a:lnTo>
                  <a:pt x="1391" y="3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D00730A0-06A5-41A6-A616-BD5F2AD0128C}"/>
              </a:ext>
            </a:extLst>
          </p:cNvPr>
          <p:cNvSpPr>
            <a:spLocks noEditPoints="1"/>
          </p:cNvSpPr>
          <p:nvPr/>
        </p:nvSpPr>
        <p:spPr bwMode="auto">
          <a:xfrm>
            <a:off x="1322387" y="874713"/>
            <a:ext cx="1191829" cy="2640012"/>
          </a:xfrm>
          <a:custGeom>
            <a:avLst/>
            <a:gdLst>
              <a:gd name="T0" fmla="*/ 486 w 795"/>
              <a:gd name="T1" fmla="*/ 367 h 1761"/>
              <a:gd name="T2" fmla="*/ 448 w 795"/>
              <a:gd name="T3" fmla="*/ 374 h 1761"/>
              <a:gd name="T4" fmla="*/ 418 w 795"/>
              <a:gd name="T5" fmla="*/ 398 h 1761"/>
              <a:gd name="T6" fmla="*/ 393 w 795"/>
              <a:gd name="T7" fmla="*/ 358 h 1761"/>
              <a:gd name="T8" fmla="*/ 371 w 795"/>
              <a:gd name="T9" fmla="*/ 212 h 1761"/>
              <a:gd name="T10" fmla="*/ 399 w 795"/>
              <a:gd name="T11" fmla="*/ 161 h 1761"/>
              <a:gd name="T12" fmla="*/ 407 w 795"/>
              <a:gd name="T13" fmla="*/ 149 h 1761"/>
              <a:gd name="T14" fmla="*/ 407 w 795"/>
              <a:gd name="T15" fmla="*/ 86 h 1761"/>
              <a:gd name="T16" fmla="*/ 387 w 795"/>
              <a:gd name="T17" fmla="*/ 42 h 1761"/>
              <a:gd name="T18" fmla="*/ 364 w 795"/>
              <a:gd name="T19" fmla="*/ 0 h 1761"/>
              <a:gd name="T20" fmla="*/ 338 w 795"/>
              <a:gd name="T21" fmla="*/ 15 h 1761"/>
              <a:gd name="T22" fmla="*/ 273 w 795"/>
              <a:gd name="T23" fmla="*/ 38 h 1761"/>
              <a:gd name="T24" fmla="*/ 238 w 795"/>
              <a:gd name="T25" fmla="*/ 96 h 1761"/>
              <a:gd name="T26" fmla="*/ 236 w 795"/>
              <a:gd name="T27" fmla="*/ 110 h 1761"/>
              <a:gd name="T28" fmla="*/ 231 w 795"/>
              <a:gd name="T29" fmla="*/ 143 h 1761"/>
              <a:gd name="T30" fmla="*/ 220 w 795"/>
              <a:gd name="T31" fmla="*/ 170 h 1761"/>
              <a:gd name="T32" fmla="*/ 267 w 795"/>
              <a:gd name="T33" fmla="*/ 206 h 1761"/>
              <a:gd name="T34" fmla="*/ 315 w 795"/>
              <a:gd name="T35" fmla="*/ 230 h 1761"/>
              <a:gd name="T36" fmla="*/ 356 w 795"/>
              <a:gd name="T37" fmla="*/ 392 h 1761"/>
              <a:gd name="T38" fmla="*/ 390 w 795"/>
              <a:gd name="T39" fmla="*/ 753 h 1761"/>
              <a:gd name="T40" fmla="*/ 402 w 795"/>
              <a:gd name="T41" fmla="*/ 864 h 1761"/>
              <a:gd name="T42" fmla="*/ 271 w 795"/>
              <a:gd name="T43" fmla="*/ 1099 h 1761"/>
              <a:gd name="T44" fmla="*/ 267 w 795"/>
              <a:gd name="T45" fmla="*/ 1265 h 1761"/>
              <a:gd name="T46" fmla="*/ 129 w 795"/>
              <a:gd name="T47" fmla="*/ 1519 h 1761"/>
              <a:gd name="T48" fmla="*/ 0 w 795"/>
              <a:gd name="T49" fmla="*/ 1662 h 1761"/>
              <a:gd name="T50" fmla="*/ 87 w 795"/>
              <a:gd name="T51" fmla="*/ 1659 h 1761"/>
              <a:gd name="T52" fmla="*/ 183 w 795"/>
              <a:gd name="T53" fmla="*/ 1606 h 1761"/>
              <a:gd name="T54" fmla="*/ 205 w 795"/>
              <a:gd name="T55" fmla="*/ 1530 h 1761"/>
              <a:gd name="T56" fmla="*/ 390 w 795"/>
              <a:gd name="T57" fmla="*/ 1239 h 1761"/>
              <a:gd name="T58" fmla="*/ 513 w 795"/>
              <a:gd name="T59" fmla="*/ 1172 h 1761"/>
              <a:gd name="T60" fmla="*/ 564 w 795"/>
              <a:gd name="T61" fmla="*/ 1420 h 1761"/>
              <a:gd name="T62" fmla="*/ 583 w 795"/>
              <a:gd name="T63" fmla="*/ 1693 h 1761"/>
              <a:gd name="T64" fmla="*/ 698 w 795"/>
              <a:gd name="T65" fmla="*/ 1749 h 1761"/>
              <a:gd name="T66" fmla="*/ 780 w 795"/>
              <a:gd name="T67" fmla="*/ 1737 h 1761"/>
              <a:gd name="T68" fmla="*/ 721 w 795"/>
              <a:gd name="T69" fmla="*/ 1665 h 1761"/>
              <a:gd name="T70" fmla="*/ 675 w 795"/>
              <a:gd name="T71" fmla="*/ 1612 h 1761"/>
              <a:gd name="T72" fmla="*/ 669 w 795"/>
              <a:gd name="T73" fmla="*/ 1445 h 1761"/>
              <a:gd name="T74" fmla="*/ 643 w 795"/>
              <a:gd name="T75" fmla="*/ 1151 h 1761"/>
              <a:gd name="T76" fmla="*/ 692 w 795"/>
              <a:gd name="T77" fmla="*/ 1129 h 1761"/>
              <a:gd name="T78" fmla="*/ 640 w 795"/>
              <a:gd name="T79" fmla="*/ 954 h 1761"/>
              <a:gd name="T80" fmla="*/ 693 w 795"/>
              <a:gd name="T81" fmla="*/ 942 h 1761"/>
              <a:gd name="T82" fmla="*/ 766 w 795"/>
              <a:gd name="T83" fmla="*/ 872 h 1761"/>
              <a:gd name="T84" fmla="*/ 792 w 795"/>
              <a:gd name="T85" fmla="*/ 847 h 1761"/>
              <a:gd name="T86" fmla="*/ 738 w 795"/>
              <a:gd name="T87" fmla="*/ 736 h 1761"/>
              <a:gd name="T88" fmla="*/ 680 w 795"/>
              <a:gd name="T89" fmla="*/ 612 h 1761"/>
              <a:gd name="T90" fmla="*/ 591 w 795"/>
              <a:gd name="T91" fmla="*/ 582 h 1761"/>
              <a:gd name="T92" fmla="*/ 555 w 795"/>
              <a:gd name="T93" fmla="*/ 557 h 1761"/>
              <a:gd name="T94" fmla="*/ 586 w 795"/>
              <a:gd name="T95" fmla="*/ 482 h 1761"/>
              <a:gd name="T96" fmla="*/ 604 w 795"/>
              <a:gd name="T97" fmla="*/ 464 h 1761"/>
              <a:gd name="T98" fmla="*/ 599 w 795"/>
              <a:gd name="T99" fmla="*/ 427 h 1761"/>
              <a:gd name="T100" fmla="*/ 581 w 795"/>
              <a:gd name="T101" fmla="*/ 381 h 1761"/>
              <a:gd name="T102" fmla="*/ 545 w 795"/>
              <a:gd name="T103" fmla="*/ 381 h 1761"/>
              <a:gd name="T104" fmla="*/ 449 w 795"/>
              <a:gd name="T105" fmla="*/ 453 h 1761"/>
              <a:gd name="T106" fmla="*/ 457 w 795"/>
              <a:gd name="T107" fmla="*/ 485 h 1761"/>
              <a:gd name="T108" fmla="*/ 472 w 795"/>
              <a:gd name="T109" fmla="*/ 510 h 1761"/>
              <a:gd name="T110" fmla="*/ 488 w 795"/>
              <a:gd name="T111" fmla="*/ 550 h 1761"/>
              <a:gd name="T112" fmla="*/ 467 w 795"/>
              <a:gd name="T113" fmla="*/ 536 h 1761"/>
              <a:gd name="T114" fmla="*/ 429 w 795"/>
              <a:gd name="T115" fmla="*/ 468 h 17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95" h="1761">
                <a:moveTo>
                  <a:pt x="545" y="381"/>
                </a:moveTo>
                <a:lnTo>
                  <a:pt x="545" y="381"/>
                </a:lnTo>
                <a:lnTo>
                  <a:pt x="541" y="377"/>
                </a:lnTo>
                <a:lnTo>
                  <a:pt x="530" y="371"/>
                </a:lnTo>
                <a:lnTo>
                  <a:pt x="523" y="367"/>
                </a:lnTo>
                <a:lnTo>
                  <a:pt x="515" y="365"/>
                </a:lnTo>
                <a:lnTo>
                  <a:pt x="506" y="364"/>
                </a:lnTo>
                <a:lnTo>
                  <a:pt x="496" y="365"/>
                </a:lnTo>
                <a:lnTo>
                  <a:pt x="496" y="365"/>
                </a:lnTo>
                <a:lnTo>
                  <a:pt x="486" y="367"/>
                </a:lnTo>
                <a:lnTo>
                  <a:pt x="478" y="371"/>
                </a:lnTo>
                <a:lnTo>
                  <a:pt x="467" y="376"/>
                </a:lnTo>
                <a:lnTo>
                  <a:pt x="462" y="381"/>
                </a:lnTo>
                <a:lnTo>
                  <a:pt x="461" y="382"/>
                </a:lnTo>
                <a:lnTo>
                  <a:pt x="461" y="382"/>
                </a:lnTo>
                <a:lnTo>
                  <a:pt x="461" y="381"/>
                </a:lnTo>
                <a:lnTo>
                  <a:pt x="459" y="377"/>
                </a:lnTo>
                <a:lnTo>
                  <a:pt x="456" y="375"/>
                </a:lnTo>
                <a:lnTo>
                  <a:pt x="452" y="374"/>
                </a:lnTo>
                <a:lnTo>
                  <a:pt x="448" y="374"/>
                </a:lnTo>
                <a:lnTo>
                  <a:pt x="441" y="374"/>
                </a:lnTo>
                <a:lnTo>
                  <a:pt x="441" y="374"/>
                </a:lnTo>
                <a:lnTo>
                  <a:pt x="435" y="376"/>
                </a:lnTo>
                <a:lnTo>
                  <a:pt x="430" y="377"/>
                </a:lnTo>
                <a:lnTo>
                  <a:pt x="427" y="381"/>
                </a:lnTo>
                <a:lnTo>
                  <a:pt x="423" y="384"/>
                </a:lnTo>
                <a:lnTo>
                  <a:pt x="422" y="387"/>
                </a:lnTo>
                <a:lnTo>
                  <a:pt x="419" y="391"/>
                </a:lnTo>
                <a:lnTo>
                  <a:pt x="418" y="398"/>
                </a:lnTo>
                <a:lnTo>
                  <a:pt x="418" y="398"/>
                </a:lnTo>
                <a:lnTo>
                  <a:pt x="417" y="407"/>
                </a:lnTo>
                <a:lnTo>
                  <a:pt x="413" y="413"/>
                </a:lnTo>
                <a:lnTo>
                  <a:pt x="408" y="419"/>
                </a:lnTo>
                <a:lnTo>
                  <a:pt x="408" y="419"/>
                </a:lnTo>
                <a:lnTo>
                  <a:pt x="407" y="403"/>
                </a:lnTo>
                <a:lnTo>
                  <a:pt x="406" y="390"/>
                </a:lnTo>
                <a:lnTo>
                  <a:pt x="403" y="377"/>
                </a:lnTo>
                <a:lnTo>
                  <a:pt x="403" y="377"/>
                </a:lnTo>
                <a:lnTo>
                  <a:pt x="401" y="370"/>
                </a:lnTo>
                <a:lnTo>
                  <a:pt x="393" y="358"/>
                </a:lnTo>
                <a:lnTo>
                  <a:pt x="376" y="324"/>
                </a:lnTo>
                <a:lnTo>
                  <a:pt x="357" y="292"/>
                </a:lnTo>
                <a:lnTo>
                  <a:pt x="351" y="279"/>
                </a:lnTo>
                <a:lnTo>
                  <a:pt x="348" y="270"/>
                </a:lnTo>
                <a:lnTo>
                  <a:pt x="348" y="270"/>
                </a:lnTo>
                <a:lnTo>
                  <a:pt x="341" y="244"/>
                </a:lnTo>
                <a:lnTo>
                  <a:pt x="338" y="229"/>
                </a:lnTo>
                <a:lnTo>
                  <a:pt x="354" y="220"/>
                </a:lnTo>
                <a:lnTo>
                  <a:pt x="371" y="212"/>
                </a:lnTo>
                <a:lnTo>
                  <a:pt x="371" y="212"/>
                </a:lnTo>
                <a:lnTo>
                  <a:pt x="376" y="201"/>
                </a:lnTo>
                <a:lnTo>
                  <a:pt x="380" y="194"/>
                </a:lnTo>
                <a:lnTo>
                  <a:pt x="380" y="193"/>
                </a:lnTo>
                <a:lnTo>
                  <a:pt x="381" y="193"/>
                </a:lnTo>
                <a:lnTo>
                  <a:pt x="381" y="193"/>
                </a:lnTo>
                <a:lnTo>
                  <a:pt x="381" y="193"/>
                </a:lnTo>
                <a:lnTo>
                  <a:pt x="383" y="190"/>
                </a:lnTo>
                <a:lnTo>
                  <a:pt x="390" y="178"/>
                </a:lnTo>
                <a:lnTo>
                  <a:pt x="397" y="166"/>
                </a:lnTo>
                <a:lnTo>
                  <a:pt x="399" y="161"/>
                </a:lnTo>
                <a:lnTo>
                  <a:pt x="402" y="160"/>
                </a:lnTo>
                <a:lnTo>
                  <a:pt x="402" y="160"/>
                </a:lnTo>
                <a:lnTo>
                  <a:pt x="406" y="159"/>
                </a:lnTo>
                <a:lnTo>
                  <a:pt x="409" y="156"/>
                </a:lnTo>
                <a:lnTo>
                  <a:pt x="412" y="154"/>
                </a:lnTo>
                <a:lnTo>
                  <a:pt x="412" y="151"/>
                </a:lnTo>
                <a:lnTo>
                  <a:pt x="412" y="151"/>
                </a:lnTo>
                <a:lnTo>
                  <a:pt x="412" y="151"/>
                </a:lnTo>
                <a:lnTo>
                  <a:pt x="411" y="150"/>
                </a:lnTo>
                <a:lnTo>
                  <a:pt x="407" y="149"/>
                </a:lnTo>
                <a:lnTo>
                  <a:pt x="401" y="146"/>
                </a:lnTo>
                <a:lnTo>
                  <a:pt x="419" y="136"/>
                </a:lnTo>
                <a:lnTo>
                  <a:pt x="407" y="131"/>
                </a:lnTo>
                <a:lnTo>
                  <a:pt x="422" y="110"/>
                </a:lnTo>
                <a:lnTo>
                  <a:pt x="417" y="107"/>
                </a:lnTo>
                <a:lnTo>
                  <a:pt x="419" y="87"/>
                </a:lnTo>
                <a:lnTo>
                  <a:pt x="419" y="87"/>
                </a:lnTo>
                <a:lnTo>
                  <a:pt x="413" y="87"/>
                </a:lnTo>
                <a:lnTo>
                  <a:pt x="408" y="87"/>
                </a:lnTo>
                <a:lnTo>
                  <a:pt x="407" y="86"/>
                </a:lnTo>
                <a:lnTo>
                  <a:pt x="407" y="83"/>
                </a:lnTo>
                <a:lnTo>
                  <a:pt x="407" y="83"/>
                </a:lnTo>
                <a:lnTo>
                  <a:pt x="404" y="63"/>
                </a:lnTo>
                <a:lnTo>
                  <a:pt x="402" y="54"/>
                </a:lnTo>
                <a:lnTo>
                  <a:pt x="401" y="51"/>
                </a:lnTo>
                <a:lnTo>
                  <a:pt x="399" y="51"/>
                </a:lnTo>
                <a:lnTo>
                  <a:pt x="399" y="51"/>
                </a:lnTo>
                <a:lnTo>
                  <a:pt x="386" y="60"/>
                </a:lnTo>
                <a:lnTo>
                  <a:pt x="386" y="60"/>
                </a:lnTo>
                <a:lnTo>
                  <a:pt x="387" y="42"/>
                </a:lnTo>
                <a:lnTo>
                  <a:pt x="387" y="31"/>
                </a:lnTo>
                <a:lnTo>
                  <a:pt x="386" y="28"/>
                </a:lnTo>
                <a:lnTo>
                  <a:pt x="386" y="28"/>
                </a:lnTo>
                <a:lnTo>
                  <a:pt x="386" y="28"/>
                </a:lnTo>
                <a:lnTo>
                  <a:pt x="383" y="26"/>
                </a:lnTo>
                <a:lnTo>
                  <a:pt x="378" y="25"/>
                </a:lnTo>
                <a:lnTo>
                  <a:pt x="372" y="21"/>
                </a:lnTo>
                <a:lnTo>
                  <a:pt x="370" y="19"/>
                </a:lnTo>
                <a:lnTo>
                  <a:pt x="370" y="19"/>
                </a:lnTo>
                <a:lnTo>
                  <a:pt x="364" y="0"/>
                </a:lnTo>
                <a:lnTo>
                  <a:pt x="364" y="0"/>
                </a:lnTo>
                <a:lnTo>
                  <a:pt x="359" y="9"/>
                </a:lnTo>
                <a:lnTo>
                  <a:pt x="355" y="14"/>
                </a:lnTo>
                <a:lnTo>
                  <a:pt x="352" y="18"/>
                </a:lnTo>
                <a:lnTo>
                  <a:pt x="352" y="18"/>
                </a:lnTo>
                <a:lnTo>
                  <a:pt x="346" y="15"/>
                </a:lnTo>
                <a:lnTo>
                  <a:pt x="341" y="14"/>
                </a:lnTo>
                <a:lnTo>
                  <a:pt x="339" y="14"/>
                </a:lnTo>
                <a:lnTo>
                  <a:pt x="338" y="15"/>
                </a:lnTo>
                <a:lnTo>
                  <a:pt x="338" y="15"/>
                </a:lnTo>
                <a:lnTo>
                  <a:pt x="334" y="18"/>
                </a:lnTo>
                <a:lnTo>
                  <a:pt x="329" y="20"/>
                </a:lnTo>
                <a:lnTo>
                  <a:pt x="323" y="21"/>
                </a:lnTo>
                <a:lnTo>
                  <a:pt x="323" y="21"/>
                </a:lnTo>
                <a:lnTo>
                  <a:pt x="314" y="20"/>
                </a:lnTo>
                <a:lnTo>
                  <a:pt x="308" y="19"/>
                </a:lnTo>
                <a:lnTo>
                  <a:pt x="306" y="20"/>
                </a:lnTo>
                <a:lnTo>
                  <a:pt x="306" y="21"/>
                </a:lnTo>
                <a:lnTo>
                  <a:pt x="306" y="33"/>
                </a:lnTo>
                <a:lnTo>
                  <a:pt x="273" y="38"/>
                </a:lnTo>
                <a:lnTo>
                  <a:pt x="273" y="50"/>
                </a:lnTo>
                <a:lnTo>
                  <a:pt x="252" y="57"/>
                </a:lnTo>
                <a:lnTo>
                  <a:pt x="252" y="65"/>
                </a:lnTo>
                <a:lnTo>
                  <a:pt x="238" y="81"/>
                </a:lnTo>
                <a:lnTo>
                  <a:pt x="238" y="81"/>
                </a:lnTo>
                <a:lnTo>
                  <a:pt x="241" y="83"/>
                </a:lnTo>
                <a:lnTo>
                  <a:pt x="245" y="87"/>
                </a:lnTo>
                <a:lnTo>
                  <a:pt x="246" y="88"/>
                </a:lnTo>
                <a:lnTo>
                  <a:pt x="246" y="88"/>
                </a:lnTo>
                <a:lnTo>
                  <a:pt x="238" y="96"/>
                </a:lnTo>
                <a:lnTo>
                  <a:pt x="233" y="99"/>
                </a:lnTo>
                <a:lnTo>
                  <a:pt x="231" y="102"/>
                </a:lnTo>
                <a:lnTo>
                  <a:pt x="233" y="102"/>
                </a:lnTo>
                <a:lnTo>
                  <a:pt x="233" y="102"/>
                </a:lnTo>
                <a:lnTo>
                  <a:pt x="235" y="103"/>
                </a:lnTo>
                <a:lnTo>
                  <a:pt x="238" y="103"/>
                </a:lnTo>
                <a:lnTo>
                  <a:pt x="240" y="104"/>
                </a:lnTo>
                <a:lnTo>
                  <a:pt x="240" y="107"/>
                </a:lnTo>
                <a:lnTo>
                  <a:pt x="240" y="107"/>
                </a:lnTo>
                <a:lnTo>
                  <a:pt x="236" y="110"/>
                </a:lnTo>
                <a:lnTo>
                  <a:pt x="231" y="117"/>
                </a:lnTo>
                <a:lnTo>
                  <a:pt x="223" y="124"/>
                </a:lnTo>
                <a:lnTo>
                  <a:pt x="223" y="124"/>
                </a:lnTo>
                <a:lnTo>
                  <a:pt x="233" y="124"/>
                </a:lnTo>
                <a:lnTo>
                  <a:pt x="239" y="125"/>
                </a:lnTo>
                <a:lnTo>
                  <a:pt x="240" y="127"/>
                </a:lnTo>
                <a:lnTo>
                  <a:pt x="241" y="127"/>
                </a:lnTo>
                <a:lnTo>
                  <a:pt x="241" y="127"/>
                </a:lnTo>
                <a:lnTo>
                  <a:pt x="236" y="134"/>
                </a:lnTo>
                <a:lnTo>
                  <a:pt x="231" y="143"/>
                </a:lnTo>
                <a:lnTo>
                  <a:pt x="229" y="146"/>
                </a:lnTo>
                <a:lnTo>
                  <a:pt x="229" y="146"/>
                </a:lnTo>
                <a:lnTo>
                  <a:pt x="233" y="154"/>
                </a:lnTo>
                <a:lnTo>
                  <a:pt x="234" y="159"/>
                </a:lnTo>
                <a:lnTo>
                  <a:pt x="234" y="161"/>
                </a:lnTo>
                <a:lnTo>
                  <a:pt x="234" y="161"/>
                </a:lnTo>
                <a:lnTo>
                  <a:pt x="222" y="165"/>
                </a:lnTo>
                <a:lnTo>
                  <a:pt x="222" y="165"/>
                </a:lnTo>
                <a:lnTo>
                  <a:pt x="220" y="167"/>
                </a:lnTo>
                <a:lnTo>
                  <a:pt x="220" y="170"/>
                </a:lnTo>
                <a:lnTo>
                  <a:pt x="222" y="171"/>
                </a:lnTo>
                <a:lnTo>
                  <a:pt x="239" y="171"/>
                </a:lnTo>
                <a:lnTo>
                  <a:pt x="231" y="186"/>
                </a:lnTo>
                <a:lnTo>
                  <a:pt x="251" y="181"/>
                </a:lnTo>
                <a:lnTo>
                  <a:pt x="243" y="206"/>
                </a:lnTo>
                <a:lnTo>
                  <a:pt x="260" y="201"/>
                </a:lnTo>
                <a:lnTo>
                  <a:pt x="260" y="201"/>
                </a:lnTo>
                <a:lnTo>
                  <a:pt x="264" y="202"/>
                </a:lnTo>
                <a:lnTo>
                  <a:pt x="266" y="204"/>
                </a:lnTo>
                <a:lnTo>
                  <a:pt x="267" y="206"/>
                </a:lnTo>
                <a:lnTo>
                  <a:pt x="267" y="206"/>
                </a:lnTo>
                <a:lnTo>
                  <a:pt x="267" y="224"/>
                </a:lnTo>
                <a:lnTo>
                  <a:pt x="267" y="224"/>
                </a:lnTo>
                <a:lnTo>
                  <a:pt x="275" y="222"/>
                </a:lnTo>
                <a:lnTo>
                  <a:pt x="287" y="220"/>
                </a:lnTo>
                <a:lnTo>
                  <a:pt x="287" y="220"/>
                </a:lnTo>
                <a:lnTo>
                  <a:pt x="302" y="219"/>
                </a:lnTo>
                <a:lnTo>
                  <a:pt x="302" y="219"/>
                </a:lnTo>
                <a:lnTo>
                  <a:pt x="315" y="230"/>
                </a:lnTo>
                <a:lnTo>
                  <a:pt x="315" y="230"/>
                </a:lnTo>
                <a:lnTo>
                  <a:pt x="317" y="234"/>
                </a:lnTo>
                <a:lnTo>
                  <a:pt x="319" y="241"/>
                </a:lnTo>
                <a:lnTo>
                  <a:pt x="324" y="269"/>
                </a:lnTo>
                <a:lnTo>
                  <a:pt x="330" y="298"/>
                </a:lnTo>
                <a:lnTo>
                  <a:pt x="336" y="322"/>
                </a:lnTo>
                <a:lnTo>
                  <a:pt x="336" y="322"/>
                </a:lnTo>
                <a:lnTo>
                  <a:pt x="346" y="350"/>
                </a:lnTo>
                <a:lnTo>
                  <a:pt x="351" y="367"/>
                </a:lnTo>
                <a:lnTo>
                  <a:pt x="356" y="392"/>
                </a:lnTo>
                <a:lnTo>
                  <a:pt x="356" y="392"/>
                </a:lnTo>
                <a:lnTo>
                  <a:pt x="372" y="496"/>
                </a:lnTo>
                <a:lnTo>
                  <a:pt x="388" y="582"/>
                </a:lnTo>
                <a:lnTo>
                  <a:pt x="388" y="582"/>
                </a:lnTo>
                <a:lnTo>
                  <a:pt x="391" y="603"/>
                </a:lnTo>
                <a:lnTo>
                  <a:pt x="393" y="631"/>
                </a:lnTo>
                <a:lnTo>
                  <a:pt x="394" y="658"/>
                </a:lnTo>
                <a:lnTo>
                  <a:pt x="394" y="674"/>
                </a:lnTo>
                <a:lnTo>
                  <a:pt x="394" y="674"/>
                </a:lnTo>
                <a:lnTo>
                  <a:pt x="392" y="701"/>
                </a:lnTo>
                <a:lnTo>
                  <a:pt x="390" y="753"/>
                </a:lnTo>
                <a:lnTo>
                  <a:pt x="390" y="802"/>
                </a:lnTo>
                <a:lnTo>
                  <a:pt x="390" y="820"/>
                </a:lnTo>
                <a:lnTo>
                  <a:pt x="391" y="826"/>
                </a:lnTo>
                <a:lnTo>
                  <a:pt x="392" y="828"/>
                </a:lnTo>
                <a:lnTo>
                  <a:pt x="404" y="837"/>
                </a:lnTo>
                <a:lnTo>
                  <a:pt x="404" y="837"/>
                </a:lnTo>
                <a:lnTo>
                  <a:pt x="406" y="848"/>
                </a:lnTo>
                <a:lnTo>
                  <a:pt x="404" y="857"/>
                </a:lnTo>
                <a:lnTo>
                  <a:pt x="403" y="861"/>
                </a:lnTo>
                <a:lnTo>
                  <a:pt x="402" y="864"/>
                </a:lnTo>
                <a:lnTo>
                  <a:pt x="402" y="864"/>
                </a:lnTo>
                <a:lnTo>
                  <a:pt x="394" y="867"/>
                </a:lnTo>
                <a:lnTo>
                  <a:pt x="388" y="870"/>
                </a:lnTo>
                <a:lnTo>
                  <a:pt x="378" y="874"/>
                </a:lnTo>
                <a:lnTo>
                  <a:pt x="378" y="874"/>
                </a:lnTo>
                <a:lnTo>
                  <a:pt x="360" y="910"/>
                </a:lnTo>
                <a:lnTo>
                  <a:pt x="323" y="987"/>
                </a:lnTo>
                <a:lnTo>
                  <a:pt x="286" y="1064"/>
                </a:lnTo>
                <a:lnTo>
                  <a:pt x="275" y="1092"/>
                </a:lnTo>
                <a:lnTo>
                  <a:pt x="271" y="1099"/>
                </a:lnTo>
                <a:lnTo>
                  <a:pt x="271" y="1103"/>
                </a:lnTo>
                <a:lnTo>
                  <a:pt x="271" y="1103"/>
                </a:lnTo>
                <a:lnTo>
                  <a:pt x="275" y="1108"/>
                </a:lnTo>
                <a:lnTo>
                  <a:pt x="280" y="1111"/>
                </a:lnTo>
                <a:lnTo>
                  <a:pt x="286" y="1115"/>
                </a:lnTo>
                <a:lnTo>
                  <a:pt x="286" y="1115"/>
                </a:lnTo>
                <a:lnTo>
                  <a:pt x="280" y="1178"/>
                </a:lnTo>
                <a:lnTo>
                  <a:pt x="273" y="1229"/>
                </a:lnTo>
                <a:lnTo>
                  <a:pt x="270" y="1250"/>
                </a:lnTo>
                <a:lnTo>
                  <a:pt x="267" y="1265"/>
                </a:lnTo>
                <a:lnTo>
                  <a:pt x="267" y="1265"/>
                </a:lnTo>
                <a:lnTo>
                  <a:pt x="260" y="1281"/>
                </a:lnTo>
                <a:lnTo>
                  <a:pt x="247" y="1308"/>
                </a:lnTo>
                <a:lnTo>
                  <a:pt x="212" y="1381"/>
                </a:lnTo>
                <a:lnTo>
                  <a:pt x="192" y="1419"/>
                </a:lnTo>
                <a:lnTo>
                  <a:pt x="171" y="1456"/>
                </a:lnTo>
                <a:lnTo>
                  <a:pt x="152" y="1487"/>
                </a:lnTo>
                <a:lnTo>
                  <a:pt x="138" y="1510"/>
                </a:lnTo>
                <a:lnTo>
                  <a:pt x="138" y="1510"/>
                </a:lnTo>
                <a:lnTo>
                  <a:pt x="129" y="1519"/>
                </a:lnTo>
                <a:lnTo>
                  <a:pt x="120" y="1530"/>
                </a:lnTo>
                <a:lnTo>
                  <a:pt x="98" y="1553"/>
                </a:lnTo>
                <a:lnTo>
                  <a:pt x="47" y="1601"/>
                </a:lnTo>
                <a:lnTo>
                  <a:pt x="25" y="1623"/>
                </a:lnTo>
                <a:lnTo>
                  <a:pt x="15" y="1633"/>
                </a:lnTo>
                <a:lnTo>
                  <a:pt x="8" y="1643"/>
                </a:lnTo>
                <a:lnTo>
                  <a:pt x="3" y="1650"/>
                </a:lnTo>
                <a:lnTo>
                  <a:pt x="0" y="1658"/>
                </a:lnTo>
                <a:lnTo>
                  <a:pt x="0" y="1660"/>
                </a:lnTo>
                <a:lnTo>
                  <a:pt x="0" y="1662"/>
                </a:lnTo>
                <a:lnTo>
                  <a:pt x="2" y="1665"/>
                </a:lnTo>
                <a:lnTo>
                  <a:pt x="4" y="1666"/>
                </a:lnTo>
                <a:lnTo>
                  <a:pt x="4" y="1666"/>
                </a:lnTo>
                <a:lnTo>
                  <a:pt x="10" y="1669"/>
                </a:lnTo>
                <a:lnTo>
                  <a:pt x="15" y="1671"/>
                </a:lnTo>
                <a:lnTo>
                  <a:pt x="29" y="1672"/>
                </a:lnTo>
                <a:lnTo>
                  <a:pt x="42" y="1671"/>
                </a:lnTo>
                <a:lnTo>
                  <a:pt x="57" y="1669"/>
                </a:lnTo>
                <a:lnTo>
                  <a:pt x="72" y="1664"/>
                </a:lnTo>
                <a:lnTo>
                  <a:pt x="87" y="1659"/>
                </a:lnTo>
                <a:lnTo>
                  <a:pt x="115" y="1646"/>
                </a:lnTo>
                <a:lnTo>
                  <a:pt x="115" y="1646"/>
                </a:lnTo>
                <a:lnTo>
                  <a:pt x="139" y="1638"/>
                </a:lnTo>
                <a:lnTo>
                  <a:pt x="155" y="1632"/>
                </a:lnTo>
                <a:lnTo>
                  <a:pt x="162" y="1629"/>
                </a:lnTo>
                <a:lnTo>
                  <a:pt x="168" y="1625"/>
                </a:lnTo>
                <a:lnTo>
                  <a:pt x="173" y="1620"/>
                </a:lnTo>
                <a:lnTo>
                  <a:pt x="178" y="1613"/>
                </a:lnTo>
                <a:lnTo>
                  <a:pt x="178" y="1613"/>
                </a:lnTo>
                <a:lnTo>
                  <a:pt x="183" y="1606"/>
                </a:lnTo>
                <a:lnTo>
                  <a:pt x="186" y="1599"/>
                </a:lnTo>
                <a:lnTo>
                  <a:pt x="187" y="1587"/>
                </a:lnTo>
                <a:lnTo>
                  <a:pt x="189" y="1576"/>
                </a:lnTo>
                <a:lnTo>
                  <a:pt x="192" y="1570"/>
                </a:lnTo>
                <a:lnTo>
                  <a:pt x="197" y="1561"/>
                </a:lnTo>
                <a:lnTo>
                  <a:pt x="197" y="1561"/>
                </a:lnTo>
                <a:lnTo>
                  <a:pt x="201" y="1555"/>
                </a:lnTo>
                <a:lnTo>
                  <a:pt x="202" y="1549"/>
                </a:lnTo>
                <a:lnTo>
                  <a:pt x="204" y="1538"/>
                </a:lnTo>
                <a:lnTo>
                  <a:pt x="205" y="1530"/>
                </a:lnTo>
                <a:lnTo>
                  <a:pt x="209" y="1522"/>
                </a:lnTo>
                <a:lnTo>
                  <a:pt x="215" y="1509"/>
                </a:lnTo>
                <a:lnTo>
                  <a:pt x="226" y="1492"/>
                </a:lnTo>
                <a:lnTo>
                  <a:pt x="226" y="1492"/>
                </a:lnTo>
                <a:lnTo>
                  <a:pt x="288" y="1401"/>
                </a:lnTo>
                <a:lnTo>
                  <a:pt x="352" y="1309"/>
                </a:lnTo>
                <a:lnTo>
                  <a:pt x="352" y="1309"/>
                </a:lnTo>
                <a:lnTo>
                  <a:pt x="366" y="1288"/>
                </a:lnTo>
                <a:lnTo>
                  <a:pt x="378" y="1263"/>
                </a:lnTo>
                <a:lnTo>
                  <a:pt x="390" y="1239"/>
                </a:lnTo>
                <a:lnTo>
                  <a:pt x="401" y="1214"/>
                </a:lnTo>
                <a:lnTo>
                  <a:pt x="418" y="1173"/>
                </a:lnTo>
                <a:lnTo>
                  <a:pt x="424" y="1161"/>
                </a:lnTo>
                <a:lnTo>
                  <a:pt x="427" y="1157"/>
                </a:lnTo>
                <a:lnTo>
                  <a:pt x="428" y="1156"/>
                </a:lnTo>
                <a:lnTo>
                  <a:pt x="428" y="1156"/>
                </a:lnTo>
                <a:lnTo>
                  <a:pt x="445" y="1158"/>
                </a:lnTo>
                <a:lnTo>
                  <a:pt x="473" y="1164"/>
                </a:lnTo>
                <a:lnTo>
                  <a:pt x="513" y="1172"/>
                </a:lnTo>
                <a:lnTo>
                  <a:pt x="513" y="1172"/>
                </a:lnTo>
                <a:lnTo>
                  <a:pt x="525" y="1226"/>
                </a:lnTo>
                <a:lnTo>
                  <a:pt x="535" y="1268"/>
                </a:lnTo>
                <a:lnTo>
                  <a:pt x="538" y="1287"/>
                </a:lnTo>
                <a:lnTo>
                  <a:pt x="539" y="1299"/>
                </a:lnTo>
                <a:lnTo>
                  <a:pt x="539" y="1299"/>
                </a:lnTo>
                <a:lnTo>
                  <a:pt x="540" y="1309"/>
                </a:lnTo>
                <a:lnTo>
                  <a:pt x="541" y="1323"/>
                </a:lnTo>
                <a:lnTo>
                  <a:pt x="550" y="1357"/>
                </a:lnTo>
                <a:lnTo>
                  <a:pt x="559" y="1399"/>
                </a:lnTo>
                <a:lnTo>
                  <a:pt x="564" y="1420"/>
                </a:lnTo>
                <a:lnTo>
                  <a:pt x="566" y="1443"/>
                </a:lnTo>
                <a:lnTo>
                  <a:pt x="566" y="1443"/>
                </a:lnTo>
                <a:lnTo>
                  <a:pt x="586" y="1590"/>
                </a:lnTo>
                <a:lnTo>
                  <a:pt x="578" y="1607"/>
                </a:lnTo>
                <a:lnTo>
                  <a:pt x="578" y="1607"/>
                </a:lnTo>
                <a:lnTo>
                  <a:pt x="581" y="1639"/>
                </a:lnTo>
                <a:lnTo>
                  <a:pt x="583" y="1664"/>
                </a:lnTo>
                <a:lnTo>
                  <a:pt x="585" y="1682"/>
                </a:lnTo>
                <a:lnTo>
                  <a:pt x="585" y="1682"/>
                </a:lnTo>
                <a:lnTo>
                  <a:pt x="583" y="1693"/>
                </a:lnTo>
                <a:lnTo>
                  <a:pt x="581" y="1701"/>
                </a:lnTo>
                <a:lnTo>
                  <a:pt x="581" y="1704"/>
                </a:lnTo>
                <a:lnTo>
                  <a:pt x="582" y="1706"/>
                </a:lnTo>
                <a:lnTo>
                  <a:pt x="586" y="1708"/>
                </a:lnTo>
                <a:lnTo>
                  <a:pt x="591" y="1708"/>
                </a:lnTo>
                <a:lnTo>
                  <a:pt x="591" y="1708"/>
                </a:lnTo>
                <a:lnTo>
                  <a:pt x="601" y="1711"/>
                </a:lnTo>
                <a:lnTo>
                  <a:pt x="619" y="1718"/>
                </a:lnTo>
                <a:lnTo>
                  <a:pt x="671" y="1739"/>
                </a:lnTo>
                <a:lnTo>
                  <a:pt x="698" y="1749"/>
                </a:lnTo>
                <a:lnTo>
                  <a:pt x="723" y="1758"/>
                </a:lnTo>
                <a:lnTo>
                  <a:pt x="734" y="1760"/>
                </a:lnTo>
                <a:lnTo>
                  <a:pt x="744" y="1761"/>
                </a:lnTo>
                <a:lnTo>
                  <a:pt x="751" y="1761"/>
                </a:lnTo>
                <a:lnTo>
                  <a:pt x="756" y="1759"/>
                </a:lnTo>
                <a:lnTo>
                  <a:pt x="756" y="1759"/>
                </a:lnTo>
                <a:lnTo>
                  <a:pt x="771" y="1750"/>
                </a:lnTo>
                <a:lnTo>
                  <a:pt x="776" y="1745"/>
                </a:lnTo>
                <a:lnTo>
                  <a:pt x="779" y="1742"/>
                </a:lnTo>
                <a:lnTo>
                  <a:pt x="780" y="1737"/>
                </a:lnTo>
                <a:lnTo>
                  <a:pt x="779" y="1730"/>
                </a:lnTo>
                <a:lnTo>
                  <a:pt x="776" y="1724"/>
                </a:lnTo>
                <a:lnTo>
                  <a:pt x="770" y="1718"/>
                </a:lnTo>
                <a:lnTo>
                  <a:pt x="770" y="1718"/>
                </a:lnTo>
                <a:lnTo>
                  <a:pt x="763" y="1708"/>
                </a:lnTo>
                <a:lnTo>
                  <a:pt x="759" y="1703"/>
                </a:lnTo>
                <a:lnTo>
                  <a:pt x="751" y="1696"/>
                </a:lnTo>
                <a:lnTo>
                  <a:pt x="733" y="1677"/>
                </a:lnTo>
                <a:lnTo>
                  <a:pt x="733" y="1677"/>
                </a:lnTo>
                <a:lnTo>
                  <a:pt x="721" y="1665"/>
                </a:lnTo>
                <a:lnTo>
                  <a:pt x="711" y="1654"/>
                </a:lnTo>
                <a:lnTo>
                  <a:pt x="703" y="1644"/>
                </a:lnTo>
                <a:lnTo>
                  <a:pt x="698" y="1635"/>
                </a:lnTo>
                <a:lnTo>
                  <a:pt x="691" y="1622"/>
                </a:lnTo>
                <a:lnTo>
                  <a:pt x="685" y="1613"/>
                </a:lnTo>
                <a:lnTo>
                  <a:pt x="685" y="1613"/>
                </a:lnTo>
                <a:lnTo>
                  <a:pt x="682" y="1611"/>
                </a:lnTo>
                <a:lnTo>
                  <a:pt x="680" y="1611"/>
                </a:lnTo>
                <a:lnTo>
                  <a:pt x="676" y="1612"/>
                </a:lnTo>
                <a:lnTo>
                  <a:pt x="675" y="1612"/>
                </a:lnTo>
                <a:lnTo>
                  <a:pt x="674" y="1611"/>
                </a:lnTo>
                <a:lnTo>
                  <a:pt x="672" y="1607"/>
                </a:lnTo>
                <a:lnTo>
                  <a:pt x="670" y="1599"/>
                </a:lnTo>
                <a:lnTo>
                  <a:pt x="670" y="1599"/>
                </a:lnTo>
                <a:lnTo>
                  <a:pt x="669" y="1576"/>
                </a:lnTo>
                <a:lnTo>
                  <a:pt x="667" y="1543"/>
                </a:lnTo>
                <a:lnTo>
                  <a:pt x="667" y="1504"/>
                </a:lnTo>
                <a:lnTo>
                  <a:pt x="669" y="1465"/>
                </a:lnTo>
                <a:lnTo>
                  <a:pt x="669" y="1465"/>
                </a:lnTo>
                <a:lnTo>
                  <a:pt x="669" y="1445"/>
                </a:lnTo>
                <a:lnTo>
                  <a:pt x="666" y="1425"/>
                </a:lnTo>
                <a:lnTo>
                  <a:pt x="664" y="1405"/>
                </a:lnTo>
                <a:lnTo>
                  <a:pt x="661" y="1387"/>
                </a:lnTo>
                <a:lnTo>
                  <a:pt x="654" y="1351"/>
                </a:lnTo>
                <a:lnTo>
                  <a:pt x="651" y="1335"/>
                </a:lnTo>
                <a:lnTo>
                  <a:pt x="649" y="1319"/>
                </a:lnTo>
                <a:lnTo>
                  <a:pt x="649" y="1319"/>
                </a:lnTo>
                <a:lnTo>
                  <a:pt x="646" y="1277"/>
                </a:lnTo>
                <a:lnTo>
                  <a:pt x="644" y="1220"/>
                </a:lnTo>
                <a:lnTo>
                  <a:pt x="643" y="1151"/>
                </a:lnTo>
                <a:lnTo>
                  <a:pt x="643" y="1151"/>
                </a:lnTo>
                <a:lnTo>
                  <a:pt x="651" y="1151"/>
                </a:lnTo>
                <a:lnTo>
                  <a:pt x="669" y="1150"/>
                </a:lnTo>
                <a:lnTo>
                  <a:pt x="679" y="1148"/>
                </a:lnTo>
                <a:lnTo>
                  <a:pt x="687" y="1146"/>
                </a:lnTo>
                <a:lnTo>
                  <a:pt x="692" y="1142"/>
                </a:lnTo>
                <a:lnTo>
                  <a:pt x="693" y="1140"/>
                </a:lnTo>
                <a:lnTo>
                  <a:pt x="695" y="1137"/>
                </a:lnTo>
                <a:lnTo>
                  <a:pt x="695" y="1137"/>
                </a:lnTo>
                <a:lnTo>
                  <a:pt x="692" y="1129"/>
                </a:lnTo>
                <a:lnTo>
                  <a:pt x="687" y="1113"/>
                </a:lnTo>
                <a:lnTo>
                  <a:pt x="672" y="1072"/>
                </a:lnTo>
                <a:lnTo>
                  <a:pt x="651" y="1014"/>
                </a:lnTo>
                <a:lnTo>
                  <a:pt x="651" y="1014"/>
                </a:lnTo>
                <a:lnTo>
                  <a:pt x="644" y="982"/>
                </a:lnTo>
                <a:lnTo>
                  <a:pt x="640" y="962"/>
                </a:lnTo>
                <a:lnTo>
                  <a:pt x="639" y="956"/>
                </a:lnTo>
                <a:lnTo>
                  <a:pt x="639" y="954"/>
                </a:lnTo>
                <a:lnTo>
                  <a:pt x="640" y="954"/>
                </a:lnTo>
                <a:lnTo>
                  <a:pt x="640" y="954"/>
                </a:lnTo>
                <a:lnTo>
                  <a:pt x="641" y="956"/>
                </a:lnTo>
                <a:lnTo>
                  <a:pt x="646" y="956"/>
                </a:lnTo>
                <a:lnTo>
                  <a:pt x="658" y="953"/>
                </a:lnTo>
                <a:lnTo>
                  <a:pt x="670" y="952"/>
                </a:lnTo>
                <a:lnTo>
                  <a:pt x="674" y="952"/>
                </a:lnTo>
                <a:lnTo>
                  <a:pt x="677" y="952"/>
                </a:lnTo>
                <a:lnTo>
                  <a:pt x="677" y="952"/>
                </a:lnTo>
                <a:lnTo>
                  <a:pt x="680" y="951"/>
                </a:lnTo>
                <a:lnTo>
                  <a:pt x="685" y="949"/>
                </a:lnTo>
                <a:lnTo>
                  <a:pt x="693" y="942"/>
                </a:lnTo>
                <a:lnTo>
                  <a:pt x="704" y="930"/>
                </a:lnTo>
                <a:lnTo>
                  <a:pt x="730" y="927"/>
                </a:lnTo>
                <a:lnTo>
                  <a:pt x="750" y="880"/>
                </a:lnTo>
                <a:lnTo>
                  <a:pt x="750" y="880"/>
                </a:lnTo>
                <a:lnTo>
                  <a:pt x="756" y="883"/>
                </a:lnTo>
                <a:lnTo>
                  <a:pt x="761" y="882"/>
                </a:lnTo>
                <a:lnTo>
                  <a:pt x="763" y="880"/>
                </a:lnTo>
                <a:lnTo>
                  <a:pt x="765" y="879"/>
                </a:lnTo>
                <a:lnTo>
                  <a:pt x="765" y="879"/>
                </a:lnTo>
                <a:lnTo>
                  <a:pt x="766" y="872"/>
                </a:lnTo>
                <a:lnTo>
                  <a:pt x="769" y="862"/>
                </a:lnTo>
                <a:lnTo>
                  <a:pt x="770" y="854"/>
                </a:lnTo>
                <a:lnTo>
                  <a:pt x="771" y="852"/>
                </a:lnTo>
                <a:lnTo>
                  <a:pt x="774" y="852"/>
                </a:lnTo>
                <a:lnTo>
                  <a:pt x="774" y="852"/>
                </a:lnTo>
                <a:lnTo>
                  <a:pt x="779" y="854"/>
                </a:lnTo>
                <a:lnTo>
                  <a:pt x="782" y="854"/>
                </a:lnTo>
                <a:lnTo>
                  <a:pt x="786" y="854"/>
                </a:lnTo>
                <a:lnTo>
                  <a:pt x="790" y="852"/>
                </a:lnTo>
                <a:lnTo>
                  <a:pt x="792" y="847"/>
                </a:lnTo>
                <a:lnTo>
                  <a:pt x="793" y="840"/>
                </a:lnTo>
                <a:lnTo>
                  <a:pt x="795" y="828"/>
                </a:lnTo>
                <a:lnTo>
                  <a:pt x="795" y="828"/>
                </a:lnTo>
                <a:lnTo>
                  <a:pt x="793" y="821"/>
                </a:lnTo>
                <a:lnTo>
                  <a:pt x="790" y="812"/>
                </a:lnTo>
                <a:lnTo>
                  <a:pt x="786" y="804"/>
                </a:lnTo>
                <a:lnTo>
                  <a:pt x="781" y="794"/>
                </a:lnTo>
                <a:lnTo>
                  <a:pt x="767" y="774"/>
                </a:lnTo>
                <a:lnTo>
                  <a:pt x="753" y="754"/>
                </a:lnTo>
                <a:lnTo>
                  <a:pt x="738" y="736"/>
                </a:lnTo>
                <a:lnTo>
                  <a:pt x="724" y="721"/>
                </a:lnTo>
                <a:lnTo>
                  <a:pt x="712" y="707"/>
                </a:lnTo>
                <a:lnTo>
                  <a:pt x="729" y="684"/>
                </a:lnTo>
                <a:lnTo>
                  <a:pt x="729" y="684"/>
                </a:lnTo>
                <a:lnTo>
                  <a:pt x="725" y="676"/>
                </a:lnTo>
                <a:lnTo>
                  <a:pt x="714" y="659"/>
                </a:lnTo>
                <a:lnTo>
                  <a:pt x="698" y="636"/>
                </a:lnTo>
                <a:lnTo>
                  <a:pt x="690" y="623"/>
                </a:lnTo>
                <a:lnTo>
                  <a:pt x="680" y="612"/>
                </a:lnTo>
                <a:lnTo>
                  <a:pt x="680" y="612"/>
                </a:lnTo>
                <a:lnTo>
                  <a:pt x="670" y="603"/>
                </a:lnTo>
                <a:lnTo>
                  <a:pt x="660" y="596"/>
                </a:lnTo>
                <a:lnTo>
                  <a:pt x="651" y="592"/>
                </a:lnTo>
                <a:lnTo>
                  <a:pt x="644" y="590"/>
                </a:lnTo>
                <a:lnTo>
                  <a:pt x="638" y="589"/>
                </a:lnTo>
                <a:lnTo>
                  <a:pt x="632" y="589"/>
                </a:lnTo>
                <a:lnTo>
                  <a:pt x="622" y="587"/>
                </a:lnTo>
                <a:lnTo>
                  <a:pt x="622" y="587"/>
                </a:lnTo>
                <a:lnTo>
                  <a:pt x="602" y="584"/>
                </a:lnTo>
                <a:lnTo>
                  <a:pt x="591" y="582"/>
                </a:lnTo>
                <a:lnTo>
                  <a:pt x="581" y="581"/>
                </a:lnTo>
                <a:lnTo>
                  <a:pt x="581" y="581"/>
                </a:lnTo>
                <a:lnTo>
                  <a:pt x="566" y="580"/>
                </a:lnTo>
                <a:lnTo>
                  <a:pt x="559" y="579"/>
                </a:lnTo>
                <a:lnTo>
                  <a:pt x="559" y="579"/>
                </a:lnTo>
                <a:lnTo>
                  <a:pt x="556" y="575"/>
                </a:lnTo>
                <a:lnTo>
                  <a:pt x="555" y="570"/>
                </a:lnTo>
                <a:lnTo>
                  <a:pt x="555" y="564"/>
                </a:lnTo>
                <a:lnTo>
                  <a:pt x="555" y="564"/>
                </a:lnTo>
                <a:lnTo>
                  <a:pt x="555" y="557"/>
                </a:lnTo>
                <a:lnTo>
                  <a:pt x="556" y="548"/>
                </a:lnTo>
                <a:lnTo>
                  <a:pt x="559" y="537"/>
                </a:lnTo>
                <a:lnTo>
                  <a:pt x="559" y="537"/>
                </a:lnTo>
                <a:lnTo>
                  <a:pt x="571" y="519"/>
                </a:lnTo>
                <a:lnTo>
                  <a:pt x="580" y="505"/>
                </a:lnTo>
                <a:lnTo>
                  <a:pt x="583" y="498"/>
                </a:lnTo>
                <a:lnTo>
                  <a:pt x="585" y="494"/>
                </a:lnTo>
                <a:lnTo>
                  <a:pt x="585" y="494"/>
                </a:lnTo>
                <a:lnTo>
                  <a:pt x="585" y="487"/>
                </a:lnTo>
                <a:lnTo>
                  <a:pt x="586" y="482"/>
                </a:lnTo>
                <a:lnTo>
                  <a:pt x="587" y="480"/>
                </a:lnTo>
                <a:lnTo>
                  <a:pt x="587" y="480"/>
                </a:lnTo>
                <a:lnTo>
                  <a:pt x="588" y="481"/>
                </a:lnTo>
                <a:lnTo>
                  <a:pt x="591" y="481"/>
                </a:lnTo>
                <a:lnTo>
                  <a:pt x="592" y="481"/>
                </a:lnTo>
                <a:lnTo>
                  <a:pt x="595" y="480"/>
                </a:lnTo>
                <a:lnTo>
                  <a:pt x="597" y="477"/>
                </a:lnTo>
                <a:lnTo>
                  <a:pt x="599" y="473"/>
                </a:lnTo>
                <a:lnTo>
                  <a:pt x="599" y="473"/>
                </a:lnTo>
                <a:lnTo>
                  <a:pt x="604" y="464"/>
                </a:lnTo>
                <a:lnTo>
                  <a:pt x="608" y="454"/>
                </a:lnTo>
                <a:lnTo>
                  <a:pt x="609" y="447"/>
                </a:lnTo>
                <a:lnTo>
                  <a:pt x="609" y="444"/>
                </a:lnTo>
                <a:lnTo>
                  <a:pt x="607" y="442"/>
                </a:lnTo>
                <a:lnTo>
                  <a:pt x="607" y="442"/>
                </a:lnTo>
                <a:lnTo>
                  <a:pt x="601" y="437"/>
                </a:lnTo>
                <a:lnTo>
                  <a:pt x="598" y="437"/>
                </a:lnTo>
                <a:lnTo>
                  <a:pt x="598" y="437"/>
                </a:lnTo>
                <a:lnTo>
                  <a:pt x="599" y="432"/>
                </a:lnTo>
                <a:lnTo>
                  <a:pt x="599" y="427"/>
                </a:lnTo>
                <a:lnTo>
                  <a:pt x="599" y="421"/>
                </a:lnTo>
                <a:lnTo>
                  <a:pt x="599" y="421"/>
                </a:lnTo>
                <a:lnTo>
                  <a:pt x="596" y="408"/>
                </a:lnTo>
                <a:lnTo>
                  <a:pt x="593" y="398"/>
                </a:lnTo>
                <a:lnTo>
                  <a:pt x="593" y="398"/>
                </a:lnTo>
                <a:lnTo>
                  <a:pt x="592" y="393"/>
                </a:lnTo>
                <a:lnTo>
                  <a:pt x="590" y="388"/>
                </a:lnTo>
                <a:lnTo>
                  <a:pt x="586" y="385"/>
                </a:lnTo>
                <a:lnTo>
                  <a:pt x="581" y="381"/>
                </a:lnTo>
                <a:lnTo>
                  <a:pt x="581" y="381"/>
                </a:lnTo>
                <a:lnTo>
                  <a:pt x="574" y="376"/>
                </a:lnTo>
                <a:lnTo>
                  <a:pt x="569" y="372"/>
                </a:lnTo>
                <a:lnTo>
                  <a:pt x="569" y="372"/>
                </a:lnTo>
                <a:lnTo>
                  <a:pt x="560" y="371"/>
                </a:lnTo>
                <a:lnTo>
                  <a:pt x="555" y="371"/>
                </a:lnTo>
                <a:lnTo>
                  <a:pt x="555" y="371"/>
                </a:lnTo>
                <a:lnTo>
                  <a:pt x="551" y="376"/>
                </a:lnTo>
                <a:lnTo>
                  <a:pt x="548" y="380"/>
                </a:lnTo>
                <a:lnTo>
                  <a:pt x="545" y="381"/>
                </a:lnTo>
                <a:lnTo>
                  <a:pt x="545" y="381"/>
                </a:lnTo>
                <a:close/>
                <a:moveTo>
                  <a:pt x="431" y="463"/>
                </a:moveTo>
                <a:lnTo>
                  <a:pt x="431" y="463"/>
                </a:lnTo>
                <a:lnTo>
                  <a:pt x="440" y="452"/>
                </a:lnTo>
                <a:lnTo>
                  <a:pt x="444" y="448"/>
                </a:lnTo>
                <a:lnTo>
                  <a:pt x="446" y="448"/>
                </a:lnTo>
                <a:lnTo>
                  <a:pt x="446" y="448"/>
                </a:lnTo>
                <a:lnTo>
                  <a:pt x="448" y="449"/>
                </a:lnTo>
                <a:lnTo>
                  <a:pt x="448" y="450"/>
                </a:lnTo>
                <a:lnTo>
                  <a:pt x="449" y="453"/>
                </a:lnTo>
                <a:lnTo>
                  <a:pt x="449" y="453"/>
                </a:lnTo>
                <a:lnTo>
                  <a:pt x="449" y="461"/>
                </a:lnTo>
                <a:lnTo>
                  <a:pt x="449" y="461"/>
                </a:lnTo>
                <a:lnTo>
                  <a:pt x="450" y="465"/>
                </a:lnTo>
                <a:lnTo>
                  <a:pt x="451" y="468"/>
                </a:lnTo>
                <a:lnTo>
                  <a:pt x="455" y="471"/>
                </a:lnTo>
                <a:lnTo>
                  <a:pt x="455" y="471"/>
                </a:lnTo>
                <a:lnTo>
                  <a:pt x="455" y="476"/>
                </a:lnTo>
                <a:lnTo>
                  <a:pt x="456" y="482"/>
                </a:lnTo>
                <a:lnTo>
                  <a:pt x="456" y="482"/>
                </a:lnTo>
                <a:lnTo>
                  <a:pt x="457" y="485"/>
                </a:lnTo>
                <a:lnTo>
                  <a:pt x="459" y="486"/>
                </a:lnTo>
                <a:lnTo>
                  <a:pt x="461" y="487"/>
                </a:lnTo>
                <a:lnTo>
                  <a:pt x="461" y="487"/>
                </a:lnTo>
                <a:lnTo>
                  <a:pt x="461" y="490"/>
                </a:lnTo>
                <a:lnTo>
                  <a:pt x="461" y="491"/>
                </a:lnTo>
                <a:lnTo>
                  <a:pt x="462" y="492"/>
                </a:lnTo>
                <a:lnTo>
                  <a:pt x="462" y="492"/>
                </a:lnTo>
                <a:lnTo>
                  <a:pt x="465" y="496"/>
                </a:lnTo>
                <a:lnTo>
                  <a:pt x="467" y="500"/>
                </a:lnTo>
                <a:lnTo>
                  <a:pt x="472" y="510"/>
                </a:lnTo>
                <a:lnTo>
                  <a:pt x="472" y="510"/>
                </a:lnTo>
                <a:lnTo>
                  <a:pt x="477" y="518"/>
                </a:lnTo>
                <a:lnTo>
                  <a:pt x="481" y="526"/>
                </a:lnTo>
                <a:lnTo>
                  <a:pt x="481" y="526"/>
                </a:lnTo>
                <a:lnTo>
                  <a:pt x="482" y="528"/>
                </a:lnTo>
                <a:lnTo>
                  <a:pt x="485" y="531"/>
                </a:lnTo>
                <a:lnTo>
                  <a:pt x="487" y="533"/>
                </a:lnTo>
                <a:lnTo>
                  <a:pt x="488" y="537"/>
                </a:lnTo>
                <a:lnTo>
                  <a:pt x="488" y="537"/>
                </a:lnTo>
                <a:lnTo>
                  <a:pt x="488" y="550"/>
                </a:lnTo>
                <a:lnTo>
                  <a:pt x="487" y="558"/>
                </a:lnTo>
                <a:lnTo>
                  <a:pt x="487" y="558"/>
                </a:lnTo>
                <a:lnTo>
                  <a:pt x="481" y="555"/>
                </a:lnTo>
                <a:lnTo>
                  <a:pt x="477" y="552"/>
                </a:lnTo>
                <a:lnTo>
                  <a:pt x="475" y="548"/>
                </a:lnTo>
                <a:lnTo>
                  <a:pt x="475" y="548"/>
                </a:lnTo>
                <a:lnTo>
                  <a:pt x="475" y="545"/>
                </a:lnTo>
                <a:lnTo>
                  <a:pt x="475" y="543"/>
                </a:lnTo>
                <a:lnTo>
                  <a:pt x="473" y="540"/>
                </a:lnTo>
                <a:lnTo>
                  <a:pt x="467" y="536"/>
                </a:lnTo>
                <a:lnTo>
                  <a:pt x="467" y="536"/>
                </a:lnTo>
                <a:lnTo>
                  <a:pt x="450" y="521"/>
                </a:lnTo>
                <a:lnTo>
                  <a:pt x="440" y="518"/>
                </a:lnTo>
                <a:lnTo>
                  <a:pt x="436" y="511"/>
                </a:lnTo>
                <a:lnTo>
                  <a:pt x="433" y="500"/>
                </a:lnTo>
                <a:lnTo>
                  <a:pt x="433" y="500"/>
                </a:lnTo>
                <a:lnTo>
                  <a:pt x="431" y="495"/>
                </a:lnTo>
                <a:lnTo>
                  <a:pt x="429" y="485"/>
                </a:lnTo>
                <a:lnTo>
                  <a:pt x="428" y="473"/>
                </a:lnTo>
                <a:lnTo>
                  <a:pt x="429" y="468"/>
                </a:lnTo>
                <a:lnTo>
                  <a:pt x="431" y="463"/>
                </a:lnTo>
                <a:lnTo>
                  <a:pt x="431" y="463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id="{E2EF43BD-0142-4561-9E6C-DD83426AE13B}"/>
              </a:ext>
            </a:extLst>
          </p:cNvPr>
          <p:cNvSpPr>
            <a:spLocks noEditPoints="1"/>
          </p:cNvSpPr>
          <p:nvPr/>
        </p:nvSpPr>
        <p:spPr bwMode="auto">
          <a:xfrm>
            <a:off x="1269282" y="3729039"/>
            <a:ext cx="1374626" cy="2743200"/>
          </a:xfrm>
          <a:custGeom>
            <a:avLst/>
            <a:gdLst>
              <a:gd name="T0" fmla="*/ 434 w 909"/>
              <a:gd name="T1" fmla="*/ 762 h 1814"/>
              <a:gd name="T2" fmla="*/ 445 w 909"/>
              <a:gd name="T3" fmla="*/ 886 h 1814"/>
              <a:gd name="T4" fmla="*/ 353 w 909"/>
              <a:gd name="T5" fmla="*/ 1071 h 1814"/>
              <a:gd name="T6" fmla="*/ 403 w 909"/>
              <a:gd name="T7" fmla="*/ 1111 h 1814"/>
              <a:gd name="T8" fmla="*/ 441 w 909"/>
              <a:gd name="T9" fmla="*/ 1370 h 1814"/>
              <a:gd name="T10" fmla="*/ 563 w 909"/>
              <a:gd name="T11" fmla="*/ 1491 h 1814"/>
              <a:gd name="T12" fmla="*/ 621 w 909"/>
              <a:gd name="T13" fmla="*/ 1645 h 1814"/>
              <a:gd name="T14" fmla="*/ 648 w 909"/>
              <a:gd name="T15" fmla="*/ 1677 h 1814"/>
              <a:gd name="T16" fmla="*/ 620 w 909"/>
              <a:gd name="T17" fmla="*/ 1764 h 1814"/>
              <a:gd name="T18" fmla="*/ 637 w 909"/>
              <a:gd name="T19" fmla="*/ 1812 h 1814"/>
              <a:gd name="T20" fmla="*/ 765 w 909"/>
              <a:gd name="T21" fmla="*/ 1743 h 1814"/>
              <a:gd name="T22" fmla="*/ 750 w 909"/>
              <a:gd name="T23" fmla="*/ 1643 h 1814"/>
              <a:gd name="T24" fmla="*/ 753 w 909"/>
              <a:gd name="T25" fmla="*/ 1575 h 1814"/>
              <a:gd name="T26" fmla="*/ 681 w 909"/>
              <a:gd name="T27" fmla="*/ 1370 h 1814"/>
              <a:gd name="T28" fmla="*/ 777 w 909"/>
              <a:gd name="T29" fmla="*/ 1131 h 1814"/>
              <a:gd name="T30" fmla="*/ 740 w 909"/>
              <a:gd name="T31" fmla="*/ 1074 h 1814"/>
              <a:gd name="T32" fmla="*/ 702 w 909"/>
              <a:gd name="T33" fmla="*/ 1001 h 1814"/>
              <a:gd name="T34" fmla="*/ 636 w 909"/>
              <a:gd name="T35" fmla="*/ 861 h 1814"/>
              <a:gd name="T36" fmla="*/ 642 w 909"/>
              <a:gd name="T37" fmla="*/ 820 h 1814"/>
              <a:gd name="T38" fmla="*/ 676 w 909"/>
              <a:gd name="T39" fmla="*/ 718 h 1814"/>
              <a:gd name="T40" fmla="*/ 745 w 909"/>
              <a:gd name="T41" fmla="*/ 568 h 1814"/>
              <a:gd name="T42" fmla="*/ 766 w 909"/>
              <a:gd name="T43" fmla="*/ 374 h 1814"/>
              <a:gd name="T44" fmla="*/ 837 w 909"/>
              <a:gd name="T45" fmla="*/ 232 h 1814"/>
              <a:gd name="T46" fmla="*/ 908 w 909"/>
              <a:gd name="T47" fmla="*/ 170 h 1814"/>
              <a:gd name="T48" fmla="*/ 907 w 909"/>
              <a:gd name="T49" fmla="*/ 93 h 1814"/>
              <a:gd name="T50" fmla="*/ 891 w 909"/>
              <a:gd name="T51" fmla="*/ 23 h 1814"/>
              <a:gd name="T52" fmla="*/ 773 w 909"/>
              <a:gd name="T53" fmla="*/ 3 h 1814"/>
              <a:gd name="T54" fmla="*/ 731 w 909"/>
              <a:gd name="T55" fmla="*/ 19 h 1814"/>
              <a:gd name="T56" fmla="*/ 698 w 909"/>
              <a:gd name="T57" fmla="*/ 35 h 1814"/>
              <a:gd name="T58" fmla="*/ 690 w 909"/>
              <a:gd name="T59" fmla="*/ 98 h 1814"/>
              <a:gd name="T60" fmla="*/ 687 w 909"/>
              <a:gd name="T61" fmla="*/ 134 h 1814"/>
              <a:gd name="T62" fmla="*/ 713 w 909"/>
              <a:gd name="T63" fmla="*/ 214 h 1814"/>
              <a:gd name="T64" fmla="*/ 736 w 909"/>
              <a:gd name="T65" fmla="*/ 307 h 1814"/>
              <a:gd name="T66" fmla="*/ 677 w 909"/>
              <a:gd name="T67" fmla="*/ 449 h 1814"/>
              <a:gd name="T68" fmla="*/ 657 w 909"/>
              <a:gd name="T69" fmla="*/ 379 h 1814"/>
              <a:gd name="T70" fmla="*/ 687 w 909"/>
              <a:gd name="T71" fmla="*/ 334 h 1814"/>
              <a:gd name="T72" fmla="*/ 667 w 909"/>
              <a:gd name="T73" fmla="*/ 266 h 1814"/>
              <a:gd name="T74" fmla="*/ 611 w 909"/>
              <a:gd name="T75" fmla="*/ 313 h 1814"/>
              <a:gd name="T76" fmla="*/ 599 w 909"/>
              <a:gd name="T77" fmla="*/ 360 h 1814"/>
              <a:gd name="T78" fmla="*/ 518 w 909"/>
              <a:gd name="T79" fmla="*/ 391 h 1814"/>
              <a:gd name="T80" fmla="*/ 508 w 909"/>
              <a:gd name="T81" fmla="*/ 434 h 1814"/>
              <a:gd name="T82" fmla="*/ 521 w 909"/>
              <a:gd name="T83" fmla="*/ 529 h 1814"/>
              <a:gd name="T84" fmla="*/ 309 w 909"/>
              <a:gd name="T85" fmla="*/ 376 h 1814"/>
              <a:gd name="T86" fmla="*/ 253 w 909"/>
              <a:gd name="T87" fmla="*/ 249 h 1814"/>
              <a:gd name="T88" fmla="*/ 246 w 909"/>
              <a:gd name="T89" fmla="*/ 170 h 1814"/>
              <a:gd name="T90" fmla="*/ 185 w 909"/>
              <a:gd name="T91" fmla="*/ 80 h 1814"/>
              <a:gd name="T92" fmla="*/ 141 w 909"/>
              <a:gd name="T93" fmla="*/ 73 h 1814"/>
              <a:gd name="T94" fmla="*/ 89 w 909"/>
              <a:gd name="T95" fmla="*/ 93 h 1814"/>
              <a:gd name="T96" fmla="*/ 56 w 909"/>
              <a:gd name="T97" fmla="*/ 114 h 1814"/>
              <a:gd name="T98" fmla="*/ 39 w 909"/>
              <a:gd name="T99" fmla="*/ 156 h 1814"/>
              <a:gd name="T100" fmla="*/ 5 w 909"/>
              <a:gd name="T101" fmla="*/ 181 h 1814"/>
              <a:gd name="T102" fmla="*/ 16 w 909"/>
              <a:gd name="T103" fmla="*/ 241 h 1814"/>
              <a:gd name="T104" fmla="*/ 17 w 909"/>
              <a:gd name="T105" fmla="*/ 291 h 1814"/>
              <a:gd name="T106" fmla="*/ 59 w 909"/>
              <a:gd name="T107" fmla="*/ 325 h 1814"/>
              <a:gd name="T108" fmla="*/ 90 w 909"/>
              <a:gd name="T109" fmla="*/ 330 h 1814"/>
              <a:gd name="T110" fmla="*/ 131 w 909"/>
              <a:gd name="T111" fmla="*/ 317 h 1814"/>
              <a:gd name="T112" fmla="*/ 168 w 909"/>
              <a:gd name="T113" fmla="*/ 318 h 1814"/>
              <a:gd name="T114" fmla="*/ 275 w 909"/>
              <a:gd name="T115" fmla="*/ 419 h 1814"/>
              <a:gd name="T116" fmla="*/ 325 w 909"/>
              <a:gd name="T117" fmla="*/ 503 h 1814"/>
              <a:gd name="T118" fmla="*/ 432 w 909"/>
              <a:gd name="T119" fmla="*/ 600 h 1814"/>
              <a:gd name="T120" fmla="*/ 602 w 909"/>
              <a:gd name="T121" fmla="*/ 1371 h 1814"/>
              <a:gd name="T122" fmla="*/ 566 w 909"/>
              <a:gd name="T123" fmla="*/ 1373 h 1814"/>
              <a:gd name="T124" fmla="*/ 525 w 909"/>
              <a:gd name="T125" fmla="*/ 1265 h 18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09" h="1814">
                <a:moveTo>
                  <a:pt x="434" y="610"/>
                </a:moveTo>
                <a:lnTo>
                  <a:pt x="434" y="610"/>
                </a:lnTo>
                <a:lnTo>
                  <a:pt x="429" y="644"/>
                </a:lnTo>
                <a:lnTo>
                  <a:pt x="426" y="674"/>
                </a:lnTo>
                <a:lnTo>
                  <a:pt x="426" y="689"/>
                </a:lnTo>
                <a:lnTo>
                  <a:pt x="426" y="701"/>
                </a:lnTo>
                <a:lnTo>
                  <a:pt x="426" y="701"/>
                </a:lnTo>
                <a:lnTo>
                  <a:pt x="427" y="721"/>
                </a:lnTo>
                <a:lnTo>
                  <a:pt x="430" y="733"/>
                </a:lnTo>
                <a:lnTo>
                  <a:pt x="432" y="747"/>
                </a:lnTo>
                <a:lnTo>
                  <a:pt x="434" y="762"/>
                </a:lnTo>
                <a:lnTo>
                  <a:pt x="434" y="762"/>
                </a:lnTo>
                <a:lnTo>
                  <a:pt x="438" y="815"/>
                </a:lnTo>
                <a:lnTo>
                  <a:pt x="450" y="816"/>
                </a:lnTo>
                <a:lnTo>
                  <a:pt x="450" y="816"/>
                </a:lnTo>
                <a:lnTo>
                  <a:pt x="452" y="836"/>
                </a:lnTo>
                <a:lnTo>
                  <a:pt x="455" y="852"/>
                </a:lnTo>
                <a:lnTo>
                  <a:pt x="455" y="863"/>
                </a:lnTo>
                <a:lnTo>
                  <a:pt x="455" y="863"/>
                </a:lnTo>
                <a:lnTo>
                  <a:pt x="455" y="867"/>
                </a:lnTo>
                <a:lnTo>
                  <a:pt x="452" y="870"/>
                </a:lnTo>
                <a:lnTo>
                  <a:pt x="448" y="878"/>
                </a:lnTo>
                <a:lnTo>
                  <a:pt x="445" y="884"/>
                </a:lnTo>
                <a:lnTo>
                  <a:pt x="445" y="886"/>
                </a:lnTo>
                <a:lnTo>
                  <a:pt x="445" y="889"/>
                </a:lnTo>
                <a:lnTo>
                  <a:pt x="445" y="889"/>
                </a:lnTo>
                <a:lnTo>
                  <a:pt x="443" y="904"/>
                </a:lnTo>
                <a:lnTo>
                  <a:pt x="440" y="931"/>
                </a:lnTo>
                <a:lnTo>
                  <a:pt x="436" y="947"/>
                </a:lnTo>
                <a:lnTo>
                  <a:pt x="431" y="963"/>
                </a:lnTo>
                <a:lnTo>
                  <a:pt x="425" y="978"/>
                </a:lnTo>
                <a:lnTo>
                  <a:pt x="417" y="990"/>
                </a:lnTo>
                <a:lnTo>
                  <a:pt x="417" y="990"/>
                </a:lnTo>
                <a:lnTo>
                  <a:pt x="396" y="1016"/>
                </a:lnTo>
                <a:lnTo>
                  <a:pt x="372" y="1046"/>
                </a:lnTo>
                <a:lnTo>
                  <a:pt x="353" y="1071"/>
                </a:lnTo>
                <a:lnTo>
                  <a:pt x="348" y="1078"/>
                </a:lnTo>
                <a:lnTo>
                  <a:pt x="347" y="1080"/>
                </a:lnTo>
                <a:lnTo>
                  <a:pt x="348" y="1080"/>
                </a:lnTo>
                <a:lnTo>
                  <a:pt x="348" y="1080"/>
                </a:lnTo>
                <a:lnTo>
                  <a:pt x="354" y="1083"/>
                </a:lnTo>
                <a:lnTo>
                  <a:pt x="362" y="1085"/>
                </a:lnTo>
                <a:lnTo>
                  <a:pt x="368" y="1090"/>
                </a:lnTo>
                <a:lnTo>
                  <a:pt x="374" y="1097"/>
                </a:lnTo>
                <a:lnTo>
                  <a:pt x="374" y="1097"/>
                </a:lnTo>
                <a:lnTo>
                  <a:pt x="378" y="1100"/>
                </a:lnTo>
                <a:lnTo>
                  <a:pt x="384" y="1104"/>
                </a:lnTo>
                <a:lnTo>
                  <a:pt x="403" y="1111"/>
                </a:lnTo>
                <a:lnTo>
                  <a:pt x="426" y="1120"/>
                </a:lnTo>
                <a:lnTo>
                  <a:pt x="426" y="1120"/>
                </a:lnTo>
                <a:lnTo>
                  <a:pt x="425" y="1148"/>
                </a:lnTo>
                <a:lnTo>
                  <a:pt x="422" y="1214"/>
                </a:lnTo>
                <a:lnTo>
                  <a:pt x="422" y="1252"/>
                </a:lnTo>
                <a:lnTo>
                  <a:pt x="424" y="1288"/>
                </a:lnTo>
                <a:lnTo>
                  <a:pt x="427" y="1320"/>
                </a:lnTo>
                <a:lnTo>
                  <a:pt x="430" y="1333"/>
                </a:lnTo>
                <a:lnTo>
                  <a:pt x="432" y="1342"/>
                </a:lnTo>
                <a:lnTo>
                  <a:pt x="432" y="1342"/>
                </a:lnTo>
                <a:lnTo>
                  <a:pt x="438" y="1359"/>
                </a:lnTo>
                <a:lnTo>
                  <a:pt x="441" y="1370"/>
                </a:lnTo>
                <a:lnTo>
                  <a:pt x="446" y="1386"/>
                </a:lnTo>
                <a:lnTo>
                  <a:pt x="450" y="1391"/>
                </a:lnTo>
                <a:lnTo>
                  <a:pt x="453" y="1396"/>
                </a:lnTo>
                <a:lnTo>
                  <a:pt x="459" y="1399"/>
                </a:lnTo>
                <a:lnTo>
                  <a:pt x="468" y="1404"/>
                </a:lnTo>
                <a:lnTo>
                  <a:pt x="468" y="1404"/>
                </a:lnTo>
                <a:lnTo>
                  <a:pt x="478" y="1412"/>
                </a:lnTo>
                <a:lnTo>
                  <a:pt x="488" y="1419"/>
                </a:lnTo>
                <a:lnTo>
                  <a:pt x="510" y="1441"/>
                </a:lnTo>
                <a:lnTo>
                  <a:pt x="535" y="1465"/>
                </a:lnTo>
                <a:lnTo>
                  <a:pt x="548" y="1478"/>
                </a:lnTo>
                <a:lnTo>
                  <a:pt x="563" y="1491"/>
                </a:lnTo>
                <a:lnTo>
                  <a:pt x="563" y="1491"/>
                </a:lnTo>
                <a:lnTo>
                  <a:pt x="611" y="1527"/>
                </a:lnTo>
                <a:lnTo>
                  <a:pt x="624" y="1536"/>
                </a:lnTo>
                <a:lnTo>
                  <a:pt x="629" y="1543"/>
                </a:lnTo>
                <a:lnTo>
                  <a:pt x="629" y="1543"/>
                </a:lnTo>
                <a:lnTo>
                  <a:pt x="630" y="1557"/>
                </a:lnTo>
                <a:lnTo>
                  <a:pt x="630" y="1588"/>
                </a:lnTo>
                <a:lnTo>
                  <a:pt x="630" y="1604"/>
                </a:lnTo>
                <a:lnTo>
                  <a:pt x="629" y="1622"/>
                </a:lnTo>
                <a:lnTo>
                  <a:pt x="625" y="1635"/>
                </a:lnTo>
                <a:lnTo>
                  <a:pt x="624" y="1641"/>
                </a:lnTo>
                <a:lnTo>
                  <a:pt x="621" y="1645"/>
                </a:lnTo>
                <a:lnTo>
                  <a:pt x="621" y="1645"/>
                </a:lnTo>
                <a:lnTo>
                  <a:pt x="616" y="1653"/>
                </a:lnTo>
                <a:lnTo>
                  <a:pt x="613" y="1660"/>
                </a:lnTo>
                <a:lnTo>
                  <a:pt x="611" y="1665"/>
                </a:lnTo>
                <a:lnTo>
                  <a:pt x="610" y="1670"/>
                </a:lnTo>
                <a:lnTo>
                  <a:pt x="611" y="1674"/>
                </a:lnTo>
                <a:lnTo>
                  <a:pt x="615" y="1677"/>
                </a:lnTo>
                <a:lnTo>
                  <a:pt x="620" y="1679"/>
                </a:lnTo>
                <a:lnTo>
                  <a:pt x="626" y="1680"/>
                </a:lnTo>
                <a:lnTo>
                  <a:pt x="626" y="1680"/>
                </a:lnTo>
                <a:lnTo>
                  <a:pt x="639" y="1679"/>
                </a:lnTo>
                <a:lnTo>
                  <a:pt x="648" y="1677"/>
                </a:lnTo>
                <a:lnTo>
                  <a:pt x="657" y="1674"/>
                </a:lnTo>
                <a:lnTo>
                  <a:pt x="657" y="1674"/>
                </a:lnTo>
                <a:lnTo>
                  <a:pt x="658" y="1681"/>
                </a:lnTo>
                <a:lnTo>
                  <a:pt x="661" y="1696"/>
                </a:lnTo>
                <a:lnTo>
                  <a:pt x="661" y="1706"/>
                </a:lnTo>
                <a:lnTo>
                  <a:pt x="660" y="1716"/>
                </a:lnTo>
                <a:lnTo>
                  <a:pt x="656" y="1724"/>
                </a:lnTo>
                <a:lnTo>
                  <a:pt x="653" y="1728"/>
                </a:lnTo>
                <a:lnTo>
                  <a:pt x="651" y="1732"/>
                </a:lnTo>
                <a:lnTo>
                  <a:pt x="651" y="1732"/>
                </a:lnTo>
                <a:lnTo>
                  <a:pt x="632" y="1750"/>
                </a:lnTo>
                <a:lnTo>
                  <a:pt x="620" y="1764"/>
                </a:lnTo>
                <a:lnTo>
                  <a:pt x="610" y="1777"/>
                </a:lnTo>
                <a:lnTo>
                  <a:pt x="603" y="1790"/>
                </a:lnTo>
                <a:lnTo>
                  <a:pt x="600" y="1796"/>
                </a:lnTo>
                <a:lnTo>
                  <a:pt x="600" y="1802"/>
                </a:lnTo>
                <a:lnTo>
                  <a:pt x="600" y="1806"/>
                </a:lnTo>
                <a:lnTo>
                  <a:pt x="603" y="1810"/>
                </a:lnTo>
                <a:lnTo>
                  <a:pt x="608" y="1812"/>
                </a:lnTo>
                <a:lnTo>
                  <a:pt x="614" y="1814"/>
                </a:lnTo>
                <a:lnTo>
                  <a:pt x="614" y="1814"/>
                </a:lnTo>
                <a:lnTo>
                  <a:pt x="623" y="1814"/>
                </a:lnTo>
                <a:lnTo>
                  <a:pt x="630" y="1813"/>
                </a:lnTo>
                <a:lnTo>
                  <a:pt x="637" y="1812"/>
                </a:lnTo>
                <a:lnTo>
                  <a:pt x="646" y="1810"/>
                </a:lnTo>
                <a:lnTo>
                  <a:pt x="661" y="1803"/>
                </a:lnTo>
                <a:lnTo>
                  <a:pt x="676" y="1795"/>
                </a:lnTo>
                <a:lnTo>
                  <a:pt x="702" y="1777"/>
                </a:lnTo>
                <a:lnTo>
                  <a:pt x="714" y="1770"/>
                </a:lnTo>
                <a:lnTo>
                  <a:pt x="725" y="1765"/>
                </a:lnTo>
                <a:lnTo>
                  <a:pt x="725" y="1765"/>
                </a:lnTo>
                <a:lnTo>
                  <a:pt x="742" y="1759"/>
                </a:lnTo>
                <a:lnTo>
                  <a:pt x="750" y="1755"/>
                </a:lnTo>
                <a:lnTo>
                  <a:pt x="756" y="1751"/>
                </a:lnTo>
                <a:lnTo>
                  <a:pt x="761" y="1748"/>
                </a:lnTo>
                <a:lnTo>
                  <a:pt x="765" y="1743"/>
                </a:lnTo>
                <a:lnTo>
                  <a:pt x="767" y="1738"/>
                </a:lnTo>
                <a:lnTo>
                  <a:pt x="768" y="1732"/>
                </a:lnTo>
                <a:lnTo>
                  <a:pt x="768" y="1732"/>
                </a:lnTo>
                <a:lnTo>
                  <a:pt x="771" y="1719"/>
                </a:lnTo>
                <a:lnTo>
                  <a:pt x="771" y="1708"/>
                </a:lnTo>
                <a:lnTo>
                  <a:pt x="769" y="1700"/>
                </a:lnTo>
                <a:lnTo>
                  <a:pt x="767" y="1688"/>
                </a:lnTo>
                <a:lnTo>
                  <a:pt x="767" y="1688"/>
                </a:lnTo>
                <a:lnTo>
                  <a:pt x="763" y="1675"/>
                </a:lnTo>
                <a:lnTo>
                  <a:pt x="757" y="1660"/>
                </a:lnTo>
                <a:lnTo>
                  <a:pt x="750" y="1643"/>
                </a:lnTo>
                <a:lnTo>
                  <a:pt x="750" y="1643"/>
                </a:lnTo>
                <a:lnTo>
                  <a:pt x="757" y="1635"/>
                </a:lnTo>
                <a:lnTo>
                  <a:pt x="763" y="1629"/>
                </a:lnTo>
                <a:lnTo>
                  <a:pt x="766" y="1625"/>
                </a:lnTo>
                <a:lnTo>
                  <a:pt x="766" y="1625"/>
                </a:lnTo>
                <a:lnTo>
                  <a:pt x="767" y="1618"/>
                </a:lnTo>
                <a:lnTo>
                  <a:pt x="766" y="1612"/>
                </a:lnTo>
                <a:lnTo>
                  <a:pt x="763" y="1604"/>
                </a:lnTo>
                <a:lnTo>
                  <a:pt x="763" y="1604"/>
                </a:lnTo>
                <a:lnTo>
                  <a:pt x="761" y="1598"/>
                </a:lnTo>
                <a:lnTo>
                  <a:pt x="758" y="1595"/>
                </a:lnTo>
                <a:lnTo>
                  <a:pt x="756" y="1587"/>
                </a:lnTo>
                <a:lnTo>
                  <a:pt x="753" y="1575"/>
                </a:lnTo>
                <a:lnTo>
                  <a:pt x="753" y="1575"/>
                </a:lnTo>
                <a:lnTo>
                  <a:pt x="745" y="1528"/>
                </a:lnTo>
                <a:lnTo>
                  <a:pt x="739" y="1501"/>
                </a:lnTo>
                <a:lnTo>
                  <a:pt x="735" y="1487"/>
                </a:lnTo>
                <a:lnTo>
                  <a:pt x="731" y="1475"/>
                </a:lnTo>
                <a:lnTo>
                  <a:pt x="731" y="1475"/>
                </a:lnTo>
                <a:lnTo>
                  <a:pt x="725" y="1462"/>
                </a:lnTo>
                <a:lnTo>
                  <a:pt x="718" y="1447"/>
                </a:lnTo>
                <a:lnTo>
                  <a:pt x="700" y="1415"/>
                </a:lnTo>
                <a:lnTo>
                  <a:pt x="693" y="1401"/>
                </a:lnTo>
                <a:lnTo>
                  <a:pt x="686" y="1384"/>
                </a:lnTo>
                <a:lnTo>
                  <a:pt x="681" y="1370"/>
                </a:lnTo>
                <a:lnTo>
                  <a:pt x="678" y="1357"/>
                </a:lnTo>
                <a:lnTo>
                  <a:pt x="678" y="1357"/>
                </a:lnTo>
                <a:lnTo>
                  <a:pt x="678" y="1339"/>
                </a:lnTo>
                <a:lnTo>
                  <a:pt x="679" y="1310"/>
                </a:lnTo>
                <a:lnTo>
                  <a:pt x="686" y="1239"/>
                </a:lnTo>
                <a:lnTo>
                  <a:pt x="693" y="1146"/>
                </a:lnTo>
                <a:lnTo>
                  <a:pt x="693" y="1146"/>
                </a:lnTo>
                <a:lnTo>
                  <a:pt x="724" y="1142"/>
                </a:lnTo>
                <a:lnTo>
                  <a:pt x="748" y="1139"/>
                </a:lnTo>
                <a:lnTo>
                  <a:pt x="766" y="1135"/>
                </a:lnTo>
                <a:lnTo>
                  <a:pt x="766" y="1135"/>
                </a:lnTo>
                <a:lnTo>
                  <a:pt x="777" y="1131"/>
                </a:lnTo>
                <a:lnTo>
                  <a:pt x="782" y="1130"/>
                </a:lnTo>
                <a:lnTo>
                  <a:pt x="784" y="1127"/>
                </a:lnTo>
                <a:lnTo>
                  <a:pt x="786" y="1125"/>
                </a:lnTo>
                <a:lnTo>
                  <a:pt x="784" y="1121"/>
                </a:lnTo>
                <a:lnTo>
                  <a:pt x="782" y="1116"/>
                </a:lnTo>
                <a:lnTo>
                  <a:pt x="776" y="1111"/>
                </a:lnTo>
                <a:lnTo>
                  <a:pt x="776" y="1111"/>
                </a:lnTo>
                <a:lnTo>
                  <a:pt x="762" y="1101"/>
                </a:lnTo>
                <a:lnTo>
                  <a:pt x="751" y="1092"/>
                </a:lnTo>
                <a:lnTo>
                  <a:pt x="746" y="1087"/>
                </a:lnTo>
                <a:lnTo>
                  <a:pt x="742" y="1080"/>
                </a:lnTo>
                <a:lnTo>
                  <a:pt x="740" y="1074"/>
                </a:lnTo>
                <a:lnTo>
                  <a:pt x="737" y="1068"/>
                </a:lnTo>
                <a:lnTo>
                  <a:pt x="737" y="1068"/>
                </a:lnTo>
                <a:lnTo>
                  <a:pt x="737" y="1062"/>
                </a:lnTo>
                <a:lnTo>
                  <a:pt x="737" y="1058"/>
                </a:lnTo>
                <a:lnTo>
                  <a:pt x="740" y="1053"/>
                </a:lnTo>
                <a:lnTo>
                  <a:pt x="741" y="1051"/>
                </a:lnTo>
                <a:lnTo>
                  <a:pt x="740" y="1047"/>
                </a:lnTo>
                <a:lnTo>
                  <a:pt x="736" y="1042"/>
                </a:lnTo>
                <a:lnTo>
                  <a:pt x="731" y="1036"/>
                </a:lnTo>
                <a:lnTo>
                  <a:pt x="731" y="1036"/>
                </a:lnTo>
                <a:lnTo>
                  <a:pt x="709" y="1011"/>
                </a:lnTo>
                <a:lnTo>
                  <a:pt x="702" y="1001"/>
                </a:lnTo>
                <a:lnTo>
                  <a:pt x="693" y="990"/>
                </a:lnTo>
                <a:lnTo>
                  <a:pt x="693" y="990"/>
                </a:lnTo>
                <a:lnTo>
                  <a:pt x="684" y="975"/>
                </a:lnTo>
                <a:lnTo>
                  <a:pt x="676" y="958"/>
                </a:lnTo>
                <a:lnTo>
                  <a:pt x="662" y="932"/>
                </a:lnTo>
                <a:lnTo>
                  <a:pt x="662" y="932"/>
                </a:lnTo>
                <a:lnTo>
                  <a:pt x="657" y="917"/>
                </a:lnTo>
                <a:lnTo>
                  <a:pt x="655" y="910"/>
                </a:lnTo>
                <a:lnTo>
                  <a:pt x="655" y="910"/>
                </a:lnTo>
                <a:lnTo>
                  <a:pt x="648" y="890"/>
                </a:lnTo>
                <a:lnTo>
                  <a:pt x="642" y="874"/>
                </a:lnTo>
                <a:lnTo>
                  <a:pt x="636" y="861"/>
                </a:lnTo>
                <a:lnTo>
                  <a:pt x="636" y="861"/>
                </a:lnTo>
                <a:lnTo>
                  <a:pt x="632" y="853"/>
                </a:lnTo>
                <a:lnTo>
                  <a:pt x="630" y="847"/>
                </a:lnTo>
                <a:lnTo>
                  <a:pt x="630" y="841"/>
                </a:lnTo>
                <a:lnTo>
                  <a:pt x="630" y="831"/>
                </a:lnTo>
                <a:lnTo>
                  <a:pt x="630" y="831"/>
                </a:lnTo>
                <a:lnTo>
                  <a:pt x="631" y="826"/>
                </a:lnTo>
                <a:lnTo>
                  <a:pt x="632" y="823"/>
                </a:lnTo>
                <a:lnTo>
                  <a:pt x="634" y="822"/>
                </a:lnTo>
                <a:lnTo>
                  <a:pt x="636" y="821"/>
                </a:lnTo>
                <a:lnTo>
                  <a:pt x="640" y="821"/>
                </a:lnTo>
                <a:lnTo>
                  <a:pt x="642" y="820"/>
                </a:lnTo>
                <a:lnTo>
                  <a:pt x="642" y="816"/>
                </a:lnTo>
                <a:lnTo>
                  <a:pt x="642" y="816"/>
                </a:lnTo>
                <a:lnTo>
                  <a:pt x="645" y="806"/>
                </a:lnTo>
                <a:lnTo>
                  <a:pt x="646" y="795"/>
                </a:lnTo>
                <a:lnTo>
                  <a:pt x="646" y="795"/>
                </a:lnTo>
                <a:lnTo>
                  <a:pt x="646" y="788"/>
                </a:lnTo>
                <a:lnTo>
                  <a:pt x="646" y="781"/>
                </a:lnTo>
                <a:lnTo>
                  <a:pt x="652" y="765"/>
                </a:lnTo>
                <a:lnTo>
                  <a:pt x="652" y="765"/>
                </a:lnTo>
                <a:lnTo>
                  <a:pt x="658" y="751"/>
                </a:lnTo>
                <a:lnTo>
                  <a:pt x="666" y="734"/>
                </a:lnTo>
                <a:lnTo>
                  <a:pt x="676" y="718"/>
                </a:lnTo>
                <a:lnTo>
                  <a:pt x="676" y="718"/>
                </a:lnTo>
                <a:lnTo>
                  <a:pt x="678" y="704"/>
                </a:lnTo>
                <a:lnTo>
                  <a:pt x="686" y="670"/>
                </a:lnTo>
                <a:lnTo>
                  <a:pt x="692" y="652"/>
                </a:lnTo>
                <a:lnTo>
                  <a:pt x="699" y="632"/>
                </a:lnTo>
                <a:lnTo>
                  <a:pt x="708" y="615"/>
                </a:lnTo>
                <a:lnTo>
                  <a:pt x="713" y="607"/>
                </a:lnTo>
                <a:lnTo>
                  <a:pt x="718" y="600"/>
                </a:lnTo>
                <a:lnTo>
                  <a:pt x="718" y="600"/>
                </a:lnTo>
                <a:lnTo>
                  <a:pt x="729" y="589"/>
                </a:lnTo>
                <a:lnTo>
                  <a:pt x="737" y="578"/>
                </a:lnTo>
                <a:lnTo>
                  <a:pt x="745" y="568"/>
                </a:lnTo>
                <a:lnTo>
                  <a:pt x="750" y="558"/>
                </a:lnTo>
                <a:lnTo>
                  <a:pt x="755" y="549"/>
                </a:lnTo>
                <a:lnTo>
                  <a:pt x="757" y="543"/>
                </a:lnTo>
                <a:lnTo>
                  <a:pt x="757" y="537"/>
                </a:lnTo>
                <a:lnTo>
                  <a:pt x="756" y="534"/>
                </a:lnTo>
                <a:lnTo>
                  <a:pt x="756" y="534"/>
                </a:lnTo>
                <a:lnTo>
                  <a:pt x="737" y="518"/>
                </a:lnTo>
                <a:lnTo>
                  <a:pt x="737" y="518"/>
                </a:lnTo>
                <a:lnTo>
                  <a:pt x="750" y="456"/>
                </a:lnTo>
                <a:lnTo>
                  <a:pt x="758" y="407"/>
                </a:lnTo>
                <a:lnTo>
                  <a:pt x="766" y="374"/>
                </a:lnTo>
                <a:lnTo>
                  <a:pt x="766" y="374"/>
                </a:lnTo>
                <a:lnTo>
                  <a:pt x="773" y="345"/>
                </a:lnTo>
                <a:lnTo>
                  <a:pt x="782" y="308"/>
                </a:lnTo>
                <a:lnTo>
                  <a:pt x="792" y="262"/>
                </a:lnTo>
                <a:lnTo>
                  <a:pt x="792" y="262"/>
                </a:lnTo>
                <a:lnTo>
                  <a:pt x="811" y="251"/>
                </a:lnTo>
                <a:lnTo>
                  <a:pt x="825" y="244"/>
                </a:lnTo>
                <a:lnTo>
                  <a:pt x="830" y="241"/>
                </a:lnTo>
                <a:lnTo>
                  <a:pt x="832" y="241"/>
                </a:lnTo>
                <a:lnTo>
                  <a:pt x="832" y="241"/>
                </a:lnTo>
                <a:lnTo>
                  <a:pt x="834" y="241"/>
                </a:lnTo>
                <a:lnTo>
                  <a:pt x="835" y="239"/>
                </a:lnTo>
                <a:lnTo>
                  <a:pt x="837" y="232"/>
                </a:lnTo>
                <a:lnTo>
                  <a:pt x="841" y="220"/>
                </a:lnTo>
                <a:lnTo>
                  <a:pt x="857" y="219"/>
                </a:lnTo>
                <a:lnTo>
                  <a:pt x="862" y="199"/>
                </a:lnTo>
                <a:lnTo>
                  <a:pt x="878" y="197"/>
                </a:lnTo>
                <a:lnTo>
                  <a:pt x="883" y="186"/>
                </a:lnTo>
                <a:lnTo>
                  <a:pt x="883" y="186"/>
                </a:lnTo>
                <a:lnTo>
                  <a:pt x="888" y="185"/>
                </a:lnTo>
                <a:lnTo>
                  <a:pt x="893" y="183"/>
                </a:lnTo>
                <a:lnTo>
                  <a:pt x="895" y="182"/>
                </a:lnTo>
                <a:lnTo>
                  <a:pt x="895" y="182"/>
                </a:lnTo>
                <a:lnTo>
                  <a:pt x="903" y="175"/>
                </a:lnTo>
                <a:lnTo>
                  <a:pt x="908" y="170"/>
                </a:lnTo>
                <a:lnTo>
                  <a:pt x="909" y="166"/>
                </a:lnTo>
                <a:lnTo>
                  <a:pt x="909" y="166"/>
                </a:lnTo>
                <a:lnTo>
                  <a:pt x="909" y="162"/>
                </a:lnTo>
                <a:lnTo>
                  <a:pt x="908" y="156"/>
                </a:lnTo>
                <a:lnTo>
                  <a:pt x="907" y="149"/>
                </a:lnTo>
                <a:lnTo>
                  <a:pt x="907" y="143"/>
                </a:lnTo>
                <a:lnTo>
                  <a:pt x="907" y="143"/>
                </a:lnTo>
                <a:lnTo>
                  <a:pt x="907" y="110"/>
                </a:lnTo>
                <a:lnTo>
                  <a:pt x="907" y="110"/>
                </a:lnTo>
                <a:lnTo>
                  <a:pt x="908" y="104"/>
                </a:lnTo>
                <a:lnTo>
                  <a:pt x="908" y="99"/>
                </a:lnTo>
                <a:lnTo>
                  <a:pt x="907" y="93"/>
                </a:lnTo>
                <a:lnTo>
                  <a:pt x="907" y="93"/>
                </a:lnTo>
                <a:lnTo>
                  <a:pt x="905" y="91"/>
                </a:lnTo>
                <a:lnTo>
                  <a:pt x="905" y="88"/>
                </a:lnTo>
                <a:lnTo>
                  <a:pt x="907" y="82"/>
                </a:lnTo>
                <a:lnTo>
                  <a:pt x="908" y="76"/>
                </a:lnTo>
                <a:lnTo>
                  <a:pt x="909" y="71"/>
                </a:lnTo>
                <a:lnTo>
                  <a:pt x="909" y="71"/>
                </a:lnTo>
                <a:lnTo>
                  <a:pt x="908" y="39"/>
                </a:lnTo>
                <a:lnTo>
                  <a:pt x="893" y="23"/>
                </a:lnTo>
                <a:lnTo>
                  <a:pt x="893" y="23"/>
                </a:lnTo>
                <a:lnTo>
                  <a:pt x="892" y="21"/>
                </a:lnTo>
                <a:lnTo>
                  <a:pt x="891" y="23"/>
                </a:lnTo>
                <a:lnTo>
                  <a:pt x="888" y="24"/>
                </a:lnTo>
                <a:lnTo>
                  <a:pt x="888" y="24"/>
                </a:lnTo>
                <a:lnTo>
                  <a:pt x="884" y="29"/>
                </a:lnTo>
                <a:lnTo>
                  <a:pt x="867" y="21"/>
                </a:lnTo>
                <a:lnTo>
                  <a:pt x="867" y="21"/>
                </a:lnTo>
                <a:lnTo>
                  <a:pt x="857" y="26"/>
                </a:lnTo>
                <a:lnTo>
                  <a:pt x="857" y="26"/>
                </a:lnTo>
                <a:lnTo>
                  <a:pt x="850" y="24"/>
                </a:lnTo>
                <a:lnTo>
                  <a:pt x="836" y="19"/>
                </a:lnTo>
                <a:lnTo>
                  <a:pt x="816" y="9"/>
                </a:lnTo>
                <a:lnTo>
                  <a:pt x="805" y="5"/>
                </a:lnTo>
                <a:lnTo>
                  <a:pt x="773" y="3"/>
                </a:lnTo>
                <a:lnTo>
                  <a:pt x="773" y="3"/>
                </a:lnTo>
                <a:lnTo>
                  <a:pt x="768" y="2"/>
                </a:lnTo>
                <a:lnTo>
                  <a:pt x="766" y="0"/>
                </a:lnTo>
                <a:lnTo>
                  <a:pt x="765" y="0"/>
                </a:lnTo>
                <a:lnTo>
                  <a:pt x="763" y="2"/>
                </a:lnTo>
                <a:lnTo>
                  <a:pt x="763" y="2"/>
                </a:lnTo>
                <a:lnTo>
                  <a:pt x="762" y="4"/>
                </a:lnTo>
                <a:lnTo>
                  <a:pt x="760" y="8"/>
                </a:lnTo>
                <a:lnTo>
                  <a:pt x="756" y="10"/>
                </a:lnTo>
                <a:lnTo>
                  <a:pt x="736" y="13"/>
                </a:lnTo>
                <a:lnTo>
                  <a:pt x="736" y="13"/>
                </a:lnTo>
                <a:lnTo>
                  <a:pt x="731" y="19"/>
                </a:lnTo>
                <a:lnTo>
                  <a:pt x="727" y="23"/>
                </a:lnTo>
                <a:lnTo>
                  <a:pt x="725" y="24"/>
                </a:lnTo>
                <a:lnTo>
                  <a:pt x="725" y="24"/>
                </a:lnTo>
                <a:lnTo>
                  <a:pt x="714" y="21"/>
                </a:lnTo>
                <a:lnTo>
                  <a:pt x="707" y="21"/>
                </a:lnTo>
                <a:lnTo>
                  <a:pt x="704" y="21"/>
                </a:lnTo>
                <a:lnTo>
                  <a:pt x="703" y="23"/>
                </a:lnTo>
                <a:lnTo>
                  <a:pt x="703" y="23"/>
                </a:lnTo>
                <a:lnTo>
                  <a:pt x="698" y="29"/>
                </a:lnTo>
                <a:lnTo>
                  <a:pt x="697" y="31"/>
                </a:lnTo>
                <a:lnTo>
                  <a:pt x="698" y="35"/>
                </a:lnTo>
                <a:lnTo>
                  <a:pt x="698" y="35"/>
                </a:lnTo>
                <a:lnTo>
                  <a:pt x="700" y="42"/>
                </a:lnTo>
                <a:lnTo>
                  <a:pt x="686" y="34"/>
                </a:lnTo>
                <a:lnTo>
                  <a:pt x="686" y="34"/>
                </a:lnTo>
                <a:lnTo>
                  <a:pt x="686" y="41"/>
                </a:lnTo>
                <a:lnTo>
                  <a:pt x="686" y="47"/>
                </a:lnTo>
                <a:lnTo>
                  <a:pt x="687" y="51"/>
                </a:lnTo>
                <a:lnTo>
                  <a:pt x="687" y="51"/>
                </a:lnTo>
                <a:lnTo>
                  <a:pt x="700" y="80"/>
                </a:lnTo>
                <a:lnTo>
                  <a:pt x="684" y="81"/>
                </a:lnTo>
                <a:lnTo>
                  <a:pt x="695" y="98"/>
                </a:lnTo>
                <a:lnTo>
                  <a:pt x="695" y="98"/>
                </a:lnTo>
                <a:lnTo>
                  <a:pt x="690" y="98"/>
                </a:lnTo>
                <a:lnTo>
                  <a:pt x="688" y="99"/>
                </a:lnTo>
                <a:lnTo>
                  <a:pt x="687" y="102"/>
                </a:lnTo>
                <a:lnTo>
                  <a:pt x="687" y="102"/>
                </a:lnTo>
                <a:lnTo>
                  <a:pt x="688" y="104"/>
                </a:lnTo>
                <a:lnTo>
                  <a:pt x="692" y="109"/>
                </a:lnTo>
                <a:lnTo>
                  <a:pt x="694" y="115"/>
                </a:lnTo>
                <a:lnTo>
                  <a:pt x="697" y="120"/>
                </a:lnTo>
                <a:lnTo>
                  <a:pt x="697" y="120"/>
                </a:lnTo>
                <a:lnTo>
                  <a:pt x="695" y="124"/>
                </a:lnTo>
                <a:lnTo>
                  <a:pt x="694" y="125"/>
                </a:lnTo>
                <a:lnTo>
                  <a:pt x="690" y="129"/>
                </a:lnTo>
                <a:lnTo>
                  <a:pt x="687" y="134"/>
                </a:lnTo>
                <a:lnTo>
                  <a:pt x="686" y="136"/>
                </a:lnTo>
                <a:lnTo>
                  <a:pt x="686" y="140"/>
                </a:lnTo>
                <a:lnTo>
                  <a:pt x="686" y="140"/>
                </a:lnTo>
                <a:lnTo>
                  <a:pt x="687" y="154"/>
                </a:lnTo>
                <a:lnTo>
                  <a:pt x="689" y="166"/>
                </a:lnTo>
                <a:lnTo>
                  <a:pt x="689" y="166"/>
                </a:lnTo>
                <a:lnTo>
                  <a:pt x="690" y="177"/>
                </a:lnTo>
                <a:lnTo>
                  <a:pt x="690" y="180"/>
                </a:lnTo>
                <a:lnTo>
                  <a:pt x="703" y="201"/>
                </a:lnTo>
                <a:lnTo>
                  <a:pt x="703" y="201"/>
                </a:lnTo>
                <a:lnTo>
                  <a:pt x="708" y="209"/>
                </a:lnTo>
                <a:lnTo>
                  <a:pt x="713" y="214"/>
                </a:lnTo>
                <a:lnTo>
                  <a:pt x="716" y="218"/>
                </a:lnTo>
                <a:lnTo>
                  <a:pt x="716" y="218"/>
                </a:lnTo>
                <a:lnTo>
                  <a:pt x="721" y="224"/>
                </a:lnTo>
                <a:lnTo>
                  <a:pt x="729" y="234"/>
                </a:lnTo>
                <a:lnTo>
                  <a:pt x="737" y="249"/>
                </a:lnTo>
                <a:lnTo>
                  <a:pt x="746" y="257"/>
                </a:lnTo>
                <a:lnTo>
                  <a:pt x="746" y="257"/>
                </a:lnTo>
                <a:lnTo>
                  <a:pt x="744" y="277"/>
                </a:lnTo>
                <a:lnTo>
                  <a:pt x="741" y="295"/>
                </a:lnTo>
                <a:lnTo>
                  <a:pt x="739" y="302"/>
                </a:lnTo>
                <a:lnTo>
                  <a:pt x="736" y="307"/>
                </a:lnTo>
                <a:lnTo>
                  <a:pt x="736" y="307"/>
                </a:lnTo>
                <a:lnTo>
                  <a:pt x="729" y="323"/>
                </a:lnTo>
                <a:lnTo>
                  <a:pt x="718" y="348"/>
                </a:lnTo>
                <a:lnTo>
                  <a:pt x="708" y="374"/>
                </a:lnTo>
                <a:lnTo>
                  <a:pt x="705" y="385"/>
                </a:lnTo>
                <a:lnTo>
                  <a:pt x="703" y="395"/>
                </a:lnTo>
                <a:lnTo>
                  <a:pt x="703" y="395"/>
                </a:lnTo>
                <a:lnTo>
                  <a:pt x="698" y="416"/>
                </a:lnTo>
                <a:lnTo>
                  <a:pt x="689" y="442"/>
                </a:lnTo>
                <a:lnTo>
                  <a:pt x="682" y="464"/>
                </a:lnTo>
                <a:lnTo>
                  <a:pt x="678" y="473"/>
                </a:lnTo>
                <a:lnTo>
                  <a:pt x="678" y="473"/>
                </a:lnTo>
                <a:lnTo>
                  <a:pt x="677" y="449"/>
                </a:lnTo>
                <a:lnTo>
                  <a:pt x="676" y="429"/>
                </a:lnTo>
                <a:lnTo>
                  <a:pt x="674" y="419"/>
                </a:lnTo>
                <a:lnTo>
                  <a:pt x="672" y="409"/>
                </a:lnTo>
                <a:lnTo>
                  <a:pt x="672" y="409"/>
                </a:lnTo>
                <a:lnTo>
                  <a:pt x="668" y="402"/>
                </a:lnTo>
                <a:lnTo>
                  <a:pt x="665" y="395"/>
                </a:lnTo>
                <a:lnTo>
                  <a:pt x="658" y="385"/>
                </a:lnTo>
                <a:lnTo>
                  <a:pt x="653" y="380"/>
                </a:lnTo>
                <a:lnTo>
                  <a:pt x="651" y="377"/>
                </a:lnTo>
                <a:lnTo>
                  <a:pt x="651" y="377"/>
                </a:lnTo>
                <a:lnTo>
                  <a:pt x="652" y="379"/>
                </a:lnTo>
                <a:lnTo>
                  <a:pt x="657" y="379"/>
                </a:lnTo>
                <a:lnTo>
                  <a:pt x="661" y="377"/>
                </a:lnTo>
                <a:lnTo>
                  <a:pt x="665" y="376"/>
                </a:lnTo>
                <a:lnTo>
                  <a:pt x="668" y="372"/>
                </a:lnTo>
                <a:lnTo>
                  <a:pt x="673" y="367"/>
                </a:lnTo>
                <a:lnTo>
                  <a:pt x="673" y="367"/>
                </a:lnTo>
                <a:lnTo>
                  <a:pt x="681" y="356"/>
                </a:lnTo>
                <a:lnTo>
                  <a:pt x="687" y="348"/>
                </a:lnTo>
                <a:lnTo>
                  <a:pt x="688" y="344"/>
                </a:lnTo>
                <a:lnTo>
                  <a:pt x="688" y="342"/>
                </a:lnTo>
                <a:lnTo>
                  <a:pt x="688" y="338"/>
                </a:lnTo>
                <a:lnTo>
                  <a:pt x="687" y="334"/>
                </a:lnTo>
                <a:lnTo>
                  <a:pt x="687" y="334"/>
                </a:lnTo>
                <a:lnTo>
                  <a:pt x="684" y="328"/>
                </a:lnTo>
                <a:lnTo>
                  <a:pt x="682" y="322"/>
                </a:lnTo>
                <a:lnTo>
                  <a:pt x="681" y="314"/>
                </a:lnTo>
                <a:lnTo>
                  <a:pt x="682" y="306"/>
                </a:lnTo>
                <a:lnTo>
                  <a:pt x="682" y="306"/>
                </a:lnTo>
                <a:lnTo>
                  <a:pt x="688" y="286"/>
                </a:lnTo>
                <a:lnTo>
                  <a:pt x="683" y="287"/>
                </a:lnTo>
                <a:lnTo>
                  <a:pt x="684" y="267"/>
                </a:lnTo>
                <a:lnTo>
                  <a:pt x="676" y="272"/>
                </a:lnTo>
                <a:lnTo>
                  <a:pt x="669" y="264"/>
                </a:lnTo>
                <a:lnTo>
                  <a:pt x="669" y="264"/>
                </a:lnTo>
                <a:lnTo>
                  <a:pt x="667" y="266"/>
                </a:lnTo>
                <a:lnTo>
                  <a:pt x="661" y="272"/>
                </a:lnTo>
                <a:lnTo>
                  <a:pt x="652" y="280"/>
                </a:lnTo>
                <a:lnTo>
                  <a:pt x="647" y="282"/>
                </a:lnTo>
                <a:lnTo>
                  <a:pt x="642" y="285"/>
                </a:lnTo>
                <a:lnTo>
                  <a:pt x="642" y="285"/>
                </a:lnTo>
                <a:lnTo>
                  <a:pt x="637" y="286"/>
                </a:lnTo>
                <a:lnTo>
                  <a:pt x="632" y="288"/>
                </a:lnTo>
                <a:lnTo>
                  <a:pt x="627" y="292"/>
                </a:lnTo>
                <a:lnTo>
                  <a:pt x="623" y="296"/>
                </a:lnTo>
                <a:lnTo>
                  <a:pt x="618" y="301"/>
                </a:lnTo>
                <a:lnTo>
                  <a:pt x="614" y="307"/>
                </a:lnTo>
                <a:lnTo>
                  <a:pt x="611" y="313"/>
                </a:lnTo>
                <a:lnTo>
                  <a:pt x="609" y="319"/>
                </a:lnTo>
                <a:lnTo>
                  <a:pt x="609" y="319"/>
                </a:lnTo>
                <a:lnTo>
                  <a:pt x="606" y="340"/>
                </a:lnTo>
                <a:lnTo>
                  <a:pt x="599" y="330"/>
                </a:lnTo>
                <a:lnTo>
                  <a:pt x="599" y="330"/>
                </a:lnTo>
                <a:lnTo>
                  <a:pt x="602" y="339"/>
                </a:lnTo>
                <a:lnTo>
                  <a:pt x="604" y="346"/>
                </a:lnTo>
                <a:lnTo>
                  <a:pt x="605" y="353"/>
                </a:lnTo>
                <a:lnTo>
                  <a:pt x="605" y="353"/>
                </a:lnTo>
                <a:lnTo>
                  <a:pt x="604" y="355"/>
                </a:lnTo>
                <a:lnTo>
                  <a:pt x="603" y="358"/>
                </a:lnTo>
                <a:lnTo>
                  <a:pt x="599" y="360"/>
                </a:lnTo>
                <a:lnTo>
                  <a:pt x="592" y="364"/>
                </a:lnTo>
                <a:lnTo>
                  <a:pt x="592" y="364"/>
                </a:lnTo>
                <a:lnTo>
                  <a:pt x="582" y="366"/>
                </a:lnTo>
                <a:lnTo>
                  <a:pt x="571" y="367"/>
                </a:lnTo>
                <a:lnTo>
                  <a:pt x="558" y="369"/>
                </a:lnTo>
                <a:lnTo>
                  <a:pt x="558" y="369"/>
                </a:lnTo>
                <a:lnTo>
                  <a:pt x="540" y="369"/>
                </a:lnTo>
                <a:lnTo>
                  <a:pt x="534" y="370"/>
                </a:lnTo>
                <a:lnTo>
                  <a:pt x="530" y="372"/>
                </a:lnTo>
                <a:lnTo>
                  <a:pt x="530" y="372"/>
                </a:lnTo>
                <a:lnTo>
                  <a:pt x="524" y="380"/>
                </a:lnTo>
                <a:lnTo>
                  <a:pt x="518" y="391"/>
                </a:lnTo>
                <a:lnTo>
                  <a:pt x="518" y="391"/>
                </a:lnTo>
                <a:lnTo>
                  <a:pt x="515" y="395"/>
                </a:lnTo>
                <a:lnTo>
                  <a:pt x="513" y="397"/>
                </a:lnTo>
                <a:lnTo>
                  <a:pt x="509" y="401"/>
                </a:lnTo>
                <a:lnTo>
                  <a:pt x="509" y="401"/>
                </a:lnTo>
                <a:lnTo>
                  <a:pt x="508" y="402"/>
                </a:lnTo>
                <a:lnTo>
                  <a:pt x="505" y="402"/>
                </a:lnTo>
                <a:lnTo>
                  <a:pt x="505" y="403"/>
                </a:lnTo>
                <a:lnTo>
                  <a:pt x="505" y="409"/>
                </a:lnTo>
                <a:lnTo>
                  <a:pt x="505" y="409"/>
                </a:lnTo>
                <a:lnTo>
                  <a:pt x="506" y="427"/>
                </a:lnTo>
                <a:lnTo>
                  <a:pt x="508" y="434"/>
                </a:lnTo>
                <a:lnTo>
                  <a:pt x="508" y="434"/>
                </a:lnTo>
                <a:lnTo>
                  <a:pt x="509" y="440"/>
                </a:lnTo>
                <a:lnTo>
                  <a:pt x="509" y="448"/>
                </a:lnTo>
                <a:lnTo>
                  <a:pt x="509" y="448"/>
                </a:lnTo>
                <a:lnTo>
                  <a:pt x="510" y="469"/>
                </a:lnTo>
                <a:lnTo>
                  <a:pt x="510" y="469"/>
                </a:lnTo>
                <a:lnTo>
                  <a:pt x="511" y="479"/>
                </a:lnTo>
                <a:lnTo>
                  <a:pt x="514" y="489"/>
                </a:lnTo>
                <a:lnTo>
                  <a:pt x="514" y="489"/>
                </a:lnTo>
                <a:lnTo>
                  <a:pt x="516" y="497"/>
                </a:lnTo>
                <a:lnTo>
                  <a:pt x="519" y="511"/>
                </a:lnTo>
                <a:lnTo>
                  <a:pt x="521" y="529"/>
                </a:lnTo>
                <a:lnTo>
                  <a:pt x="521" y="529"/>
                </a:lnTo>
                <a:lnTo>
                  <a:pt x="477" y="506"/>
                </a:lnTo>
                <a:lnTo>
                  <a:pt x="445" y="489"/>
                </a:lnTo>
                <a:lnTo>
                  <a:pt x="424" y="476"/>
                </a:lnTo>
                <a:lnTo>
                  <a:pt x="424" y="476"/>
                </a:lnTo>
                <a:lnTo>
                  <a:pt x="388" y="448"/>
                </a:lnTo>
                <a:lnTo>
                  <a:pt x="366" y="429"/>
                </a:lnTo>
                <a:lnTo>
                  <a:pt x="350" y="414"/>
                </a:lnTo>
                <a:lnTo>
                  <a:pt x="350" y="414"/>
                </a:lnTo>
                <a:lnTo>
                  <a:pt x="330" y="397"/>
                </a:lnTo>
                <a:lnTo>
                  <a:pt x="309" y="376"/>
                </a:lnTo>
                <a:lnTo>
                  <a:pt x="309" y="376"/>
                </a:lnTo>
                <a:lnTo>
                  <a:pt x="278" y="344"/>
                </a:lnTo>
                <a:lnTo>
                  <a:pt x="259" y="327"/>
                </a:lnTo>
                <a:lnTo>
                  <a:pt x="231" y="288"/>
                </a:lnTo>
                <a:lnTo>
                  <a:pt x="231" y="288"/>
                </a:lnTo>
                <a:lnTo>
                  <a:pt x="243" y="277"/>
                </a:lnTo>
                <a:lnTo>
                  <a:pt x="251" y="269"/>
                </a:lnTo>
                <a:lnTo>
                  <a:pt x="252" y="265"/>
                </a:lnTo>
                <a:lnTo>
                  <a:pt x="252" y="262"/>
                </a:lnTo>
                <a:lnTo>
                  <a:pt x="252" y="262"/>
                </a:lnTo>
                <a:lnTo>
                  <a:pt x="251" y="260"/>
                </a:lnTo>
                <a:lnTo>
                  <a:pt x="252" y="256"/>
                </a:lnTo>
                <a:lnTo>
                  <a:pt x="253" y="249"/>
                </a:lnTo>
                <a:lnTo>
                  <a:pt x="257" y="240"/>
                </a:lnTo>
                <a:lnTo>
                  <a:pt x="257" y="236"/>
                </a:lnTo>
                <a:lnTo>
                  <a:pt x="257" y="234"/>
                </a:lnTo>
                <a:lnTo>
                  <a:pt x="257" y="234"/>
                </a:lnTo>
                <a:lnTo>
                  <a:pt x="256" y="218"/>
                </a:lnTo>
                <a:lnTo>
                  <a:pt x="256" y="209"/>
                </a:lnTo>
                <a:lnTo>
                  <a:pt x="254" y="187"/>
                </a:lnTo>
                <a:lnTo>
                  <a:pt x="254" y="187"/>
                </a:lnTo>
                <a:lnTo>
                  <a:pt x="253" y="186"/>
                </a:lnTo>
                <a:lnTo>
                  <a:pt x="252" y="185"/>
                </a:lnTo>
                <a:lnTo>
                  <a:pt x="248" y="178"/>
                </a:lnTo>
                <a:lnTo>
                  <a:pt x="246" y="170"/>
                </a:lnTo>
                <a:lnTo>
                  <a:pt x="246" y="170"/>
                </a:lnTo>
                <a:lnTo>
                  <a:pt x="241" y="159"/>
                </a:lnTo>
                <a:lnTo>
                  <a:pt x="235" y="148"/>
                </a:lnTo>
                <a:lnTo>
                  <a:pt x="227" y="135"/>
                </a:lnTo>
                <a:lnTo>
                  <a:pt x="224" y="109"/>
                </a:lnTo>
                <a:lnTo>
                  <a:pt x="210" y="102"/>
                </a:lnTo>
                <a:lnTo>
                  <a:pt x="210" y="102"/>
                </a:lnTo>
                <a:lnTo>
                  <a:pt x="205" y="91"/>
                </a:lnTo>
                <a:lnTo>
                  <a:pt x="205" y="91"/>
                </a:lnTo>
                <a:lnTo>
                  <a:pt x="200" y="87"/>
                </a:lnTo>
                <a:lnTo>
                  <a:pt x="193" y="82"/>
                </a:lnTo>
                <a:lnTo>
                  <a:pt x="185" y="80"/>
                </a:lnTo>
                <a:lnTo>
                  <a:pt x="179" y="78"/>
                </a:lnTo>
                <a:lnTo>
                  <a:pt x="179" y="78"/>
                </a:lnTo>
                <a:lnTo>
                  <a:pt x="173" y="77"/>
                </a:lnTo>
                <a:lnTo>
                  <a:pt x="163" y="75"/>
                </a:lnTo>
                <a:lnTo>
                  <a:pt x="151" y="72"/>
                </a:lnTo>
                <a:lnTo>
                  <a:pt x="151" y="72"/>
                </a:lnTo>
                <a:lnTo>
                  <a:pt x="149" y="71"/>
                </a:lnTo>
                <a:lnTo>
                  <a:pt x="147" y="70"/>
                </a:lnTo>
                <a:lnTo>
                  <a:pt x="143" y="70"/>
                </a:lnTo>
                <a:lnTo>
                  <a:pt x="142" y="71"/>
                </a:lnTo>
                <a:lnTo>
                  <a:pt x="141" y="73"/>
                </a:lnTo>
                <a:lnTo>
                  <a:pt x="141" y="73"/>
                </a:lnTo>
                <a:lnTo>
                  <a:pt x="138" y="78"/>
                </a:lnTo>
                <a:lnTo>
                  <a:pt x="137" y="81"/>
                </a:lnTo>
                <a:lnTo>
                  <a:pt x="133" y="83"/>
                </a:lnTo>
                <a:lnTo>
                  <a:pt x="125" y="86"/>
                </a:lnTo>
                <a:lnTo>
                  <a:pt x="125" y="86"/>
                </a:lnTo>
                <a:lnTo>
                  <a:pt x="115" y="87"/>
                </a:lnTo>
                <a:lnTo>
                  <a:pt x="106" y="87"/>
                </a:lnTo>
                <a:lnTo>
                  <a:pt x="100" y="87"/>
                </a:lnTo>
                <a:lnTo>
                  <a:pt x="96" y="88"/>
                </a:lnTo>
                <a:lnTo>
                  <a:pt x="94" y="89"/>
                </a:lnTo>
                <a:lnTo>
                  <a:pt x="94" y="89"/>
                </a:lnTo>
                <a:lnTo>
                  <a:pt x="89" y="93"/>
                </a:lnTo>
                <a:lnTo>
                  <a:pt x="86" y="98"/>
                </a:lnTo>
                <a:lnTo>
                  <a:pt x="84" y="102"/>
                </a:lnTo>
                <a:lnTo>
                  <a:pt x="84" y="106"/>
                </a:lnTo>
                <a:lnTo>
                  <a:pt x="84" y="106"/>
                </a:lnTo>
                <a:lnTo>
                  <a:pt x="84" y="107"/>
                </a:lnTo>
                <a:lnTo>
                  <a:pt x="83" y="108"/>
                </a:lnTo>
                <a:lnTo>
                  <a:pt x="78" y="108"/>
                </a:lnTo>
                <a:lnTo>
                  <a:pt x="70" y="108"/>
                </a:lnTo>
                <a:lnTo>
                  <a:pt x="68" y="108"/>
                </a:lnTo>
                <a:lnTo>
                  <a:pt x="65" y="109"/>
                </a:lnTo>
                <a:lnTo>
                  <a:pt x="65" y="109"/>
                </a:lnTo>
                <a:lnTo>
                  <a:pt x="56" y="114"/>
                </a:lnTo>
                <a:lnTo>
                  <a:pt x="51" y="117"/>
                </a:lnTo>
                <a:lnTo>
                  <a:pt x="48" y="119"/>
                </a:lnTo>
                <a:lnTo>
                  <a:pt x="48" y="119"/>
                </a:lnTo>
                <a:lnTo>
                  <a:pt x="44" y="124"/>
                </a:lnTo>
                <a:lnTo>
                  <a:pt x="41" y="128"/>
                </a:lnTo>
                <a:lnTo>
                  <a:pt x="37" y="131"/>
                </a:lnTo>
                <a:lnTo>
                  <a:pt x="36" y="135"/>
                </a:lnTo>
                <a:lnTo>
                  <a:pt x="36" y="138"/>
                </a:lnTo>
                <a:lnTo>
                  <a:pt x="36" y="138"/>
                </a:lnTo>
                <a:lnTo>
                  <a:pt x="37" y="145"/>
                </a:lnTo>
                <a:lnTo>
                  <a:pt x="39" y="152"/>
                </a:lnTo>
                <a:lnTo>
                  <a:pt x="39" y="156"/>
                </a:lnTo>
                <a:lnTo>
                  <a:pt x="38" y="161"/>
                </a:lnTo>
                <a:lnTo>
                  <a:pt x="37" y="164"/>
                </a:lnTo>
                <a:lnTo>
                  <a:pt x="32" y="167"/>
                </a:lnTo>
                <a:lnTo>
                  <a:pt x="32" y="167"/>
                </a:lnTo>
                <a:lnTo>
                  <a:pt x="27" y="170"/>
                </a:lnTo>
                <a:lnTo>
                  <a:pt x="22" y="171"/>
                </a:lnTo>
                <a:lnTo>
                  <a:pt x="11" y="172"/>
                </a:lnTo>
                <a:lnTo>
                  <a:pt x="7" y="173"/>
                </a:lnTo>
                <a:lnTo>
                  <a:pt x="5" y="175"/>
                </a:lnTo>
                <a:lnTo>
                  <a:pt x="4" y="177"/>
                </a:lnTo>
                <a:lnTo>
                  <a:pt x="5" y="181"/>
                </a:lnTo>
                <a:lnTo>
                  <a:pt x="5" y="181"/>
                </a:lnTo>
                <a:lnTo>
                  <a:pt x="16" y="196"/>
                </a:lnTo>
                <a:lnTo>
                  <a:pt x="21" y="201"/>
                </a:lnTo>
                <a:lnTo>
                  <a:pt x="1" y="206"/>
                </a:lnTo>
                <a:lnTo>
                  <a:pt x="14" y="211"/>
                </a:lnTo>
                <a:lnTo>
                  <a:pt x="14" y="211"/>
                </a:lnTo>
                <a:lnTo>
                  <a:pt x="0" y="224"/>
                </a:lnTo>
                <a:lnTo>
                  <a:pt x="0" y="224"/>
                </a:lnTo>
                <a:lnTo>
                  <a:pt x="0" y="228"/>
                </a:lnTo>
                <a:lnTo>
                  <a:pt x="2" y="234"/>
                </a:lnTo>
                <a:lnTo>
                  <a:pt x="5" y="244"/>
                </a:lnTo>
                <a:lnTo>
                  <a:pt x="16" y="241"/>
                </a:lnTo>
                <a:lnTo>
                  <a:pt x="16" y="241"/>
                </a:lnTo>
                <a:lnTo>
                  <a:pt x="14" y="248"/>
                </a:lnTo>
                <a:lnTo>
                  <a:pt x="12" y="253"/>
                </a:lnTo>
                <a:lnTo>
                  <a:pt x="12" y="257"/>
                </a:lnTo>
                <a:lnTo>
                  <a:pt x="12" y="257"/>
                </a:lnTo>
                <a:lnTo>
                  <a:pt x="14" y="262"/>
                </a:lnTo>
                <a:lnTo>
                  <a:pt x="16" y="267"/>
                </a:lnTo>
                <a:lnTo>
                  <a:pt x="18" y="274"/>
                </a:lnTo>
                <a:lnTo>
                  <a:pt x="20" y="277"/>
                </a:lnTo>
                <a:lnTo>
                  <a:pt x="20" y="277"/>
                </a:lnTo>
                <a:lnTo>
                  <a:pt x="20" y="283"/>
                </a:lnTo>
                <a:lnTo>
                  <a:pt x="20" y="287"/>
                </a:lnTo>
                <a:lnTo>
                  <a:pt x="17" y="291"/>
                </a:lnTo>
                <a:lnTo>
                  <a:pt x="17" y="291"/>
                </a:lnTo>
                <a:lnTo>
                  <a:pt x="15" y="295"/>
                </a:lnTo>
                <a:lnTo>
                  <a:pt x="12" y="297"/>
                </a:lnTo>
                <a:lnTo>
                  <a:pt x="12" y="301"/>
                </a:lnTo>
                <a:lnTo>
                  <a:pt x="28" y="316"/>
                </a:lnTo>
                <a:lnTo>
                  <a:pt x="36" y="328"/>
                </a:lnTo>
                <a:lnTo>
                  <a:pt x="49" y="324"/>
                </a:lnTo>
                <a:lnTo>
                  <a:pt x="49" y="324"/>
                </a:lnTo>
                <a:lnTo>
                  <a:pt x="49" y="324"/>
                </a:lnTo>
                <a:lnTo>
                  <a:pt x="49" y="325"/>
                </a:lnTo>
                <a:lnTo>
                  <a:pt x="52" y="327"/>
                </a:lnTo>
                <a:lnTo>
                  <a:pt x="59" y="325"/>
                </a:lnTo>
                <a:lnTo>
                  <a:pt x="59" y="325"/>
                </a:lnTo>
                <a:lnTo>
                  <a:pt x="64" y="324"/>
                </a:lnTo>
                <a:lnTo>
                  <a:pt x="68" y="322"/>
                </a:lnTo>
                <a:lnTo>
                  <a:pt x="73" y="317"/>
                </a:lnTo>
                <a:lnTo>
                  <a:pt x="75" y="316"/>
                </a:lnTo>
                <a:lnTo>
                  <a:pt x="77" y="316"/>
                </a:lnTo>
                <a:lnTo>
                  <a:pt x="79" y="316"/>
                </a:lnTo>
                <a:lnTo>
                  <a:pt x="81" y="319"/>
                </a:lnTo>
                <a:lnTo>
                  <a:pt x="81" y="319"/>
                </a:lnTo>
                <a:lnTo>
                  <a:pt x="86" y="325"/>
                </a:lnTo>
                <a:lnTo>
                  <a:pt x="89" y="329"/>
                </a:lnTo>
                <a:lnTo>
                  <a:pt x="90" y="330"/>
                </a:lnTo>
                <a:lnTo>
                  <a:pt x="94" y="330"/>
                </a:lnTo>
                <a:lnTo>
                  <a:pt x="94" y="330"/>
                </a:lnTo>
                <a:lnTo>
                  <a:pt x="100" y="330"/>
                </a:lnTo>
                <a:lnTo>
                  <a:pt x="107" y="329"/>
                </a:lnTo>
                <a:lnTo>
                  <a:pt x="114" y="328"/>
                </a:lnTo>
                <a:lnTo>
                  <a:pt x="120" y="324"/>
                </a:lnTo>
                <a:lnTo>
                  <a:pt x="120" y="324"/>
                </a:lnTo>
                <a:lnTo>
                  <a:pt x="123" y="321"/>
                </a:lnTo>
                <a:lnTo>
                  <a:pt x="127" y="316"/>
                </a:lnTo>
                <a:lnTo>
                  <a:pt x="130" y="314"/>
                </a:lnTo>
                <a:lnTo>
                  <a:pt x="131" y="314"/>
                </a:lnTo>
                <a:lnTo>
                  <a:pt x="131" y="317"/>
                </a:lnTo>
                <a:lnTo>
                  <a:pt x="131" y="317"/>
                </a:lnTo>
                <a:lnTo>
                  <a:pt x="136" y="327"/>
                </a:lnTo>
                <a:lnTo>
                  <a:pt x="138" y="330"/>
                </a:lnTo>
                <a:lnTo>
                  <a:pt x="138" y="330"/>
                </a:lnTo>
                <a:lnTo>
                  <a:pt x="143" y="327"/>
                </a:lnTo>
                <a:lnTo>
                  <a:pt x="143" y="327"/>
                </a:lnTo>
                <a:lnTo>
                  <a:pt x="144" y="327"/>
                </a:lnTo>
                <a:lnTo>
                  <a:pt x="147" y="328"/>
                </a:lnTo>
                <a:lnTo>
                  <a:pt x="151" y="327"/>
                </a:lnTo>
                <a:lnTo>
                  <a:pt x="157" y="324"/>
                </a:lnTo>
                <a:lnTo>
                  <a:pt x="157" y="324"/>
                </a:lnTo>
                <a:lnTo>
                  <a:pt x="168" y="318"/>
                </a:lnTo>
                <a:lnTo>
                  <a:pt x="173" y="317"/>
                </a:lnTo>
                <a:lnTo>
                  <a:pt x="173" y="317"/>
                </a:lnTo>
                <a:lnTo>
                  <a:pt x="182" y="314"/>
                </a:lnTo>
                <a:lnTo>
                  <a:pt x="188" y="312"/>
                </a:lnTo>
                <a:lnTo>
                  <a:pt x="195" y="308"/>
                </a:lnTo>
                <a:lnTo>
                  <a:pt x="195" y="308"/>
                </a:lnTo>
                <a:lnTo>
                  <a:pt x="221" y="349"/>
                </a:lnTo>
                <a:lnTo>
                  <a:pt x="243" y="381"/>
                </a:lnTo>
                <a:lnTo>
                  <a:pt x="253" y="393"/>
                </a:lnTo>
                <a:lnTo>
                  <a:pt x="259" y="402"/>
                </a:lnTo>
                <a:lnTo>
                  <a:pt x="259" y="402"/>
                </a:lnTo>
                <a:lnTo>
                  <a:pt x="275" y="419"/>
                </a:lnTo>
                <a:lnTo>
                  <a:pt x="294" y="444"/>
                </a:lnTo>
                <a:lnTo>
                  <a:pt x="320" y="476"/>
                </a:lnTo>
                <a:lnTo>
                  <a:pt x="320" y="476"/>
                </a:lnTo>
                <a:lnTo>
                  <a:pt x="320" y="477"/>
                </a:lnTo>
                <a:lnTo>
                  <a:pt x="319" y="481"/>
                </a:lnTo>
                <a:lnTo>
                  <a:pt x="316" y="489"/>
                </a:lnTo>
                <a:lnTo>
                  <a:pt x="311" y="500"/>
                </a:lnTo>
                <a:lnTo>
                  <a:pt x="311" y="500"/>
                </a:lnTo>
                <a:lnTo>
                  <a:pt x="316" y="498"/>
                </a:lnTo>
                <a:lnTo>
                  <a:pt x="320" y="500"/>
                </a:lnTo>
                <a:lnTo>
                  <a:pt x="325" y="503"/>
                </a:lnTo>
                <a:lnTo>
                  <a:pt x="325" y="503"/>
                </a:lnTo>
                <a:lnTo>
                  <a:pt x="337" y="516"/>
                </a:lnTo>
                <a:lnTo>
                  <a:pt x="353" y="532"/>
                </a:lnTo>
                <a:lnTo>
                  <a:pt x="353" y="532"/>
                </a:lnTo>
                <a:lnTo>
                  <a:pt x="368" y="543"/>
                </a:lnTo>
                <a:lnTo>
                  <a:pt x="384" y="557"/>
                </a:lnTo>
                <a:lnTo>
                  <a:pt x="384" y="557"/>
                </a:lnTo>
                <a:lnTo>
                  <a:pt x="420" y="586"/>
                </a:lnTo>
                <a:lnTo>
                  <a:pt x="420" y="586"/>
                </a:lnTo>
                <a:lnTo>
                  <a:pt x="426" y="592"/>
                </a:lnTo>
                <a:lnTo>
                  <a:pt x="430" y="596"/>
                </a:lnTo>
                <a:lnTo>
                  <a:pt x="432" y="600"/>
                </a:lnTo>
                <a:lnTo>
                  <a:pt x="432" y="600"/>
                </a:lnTo>
                <a:lnTo>
                  <a:pt x="434" y="607"/>
                </a:lnTo>
                <a:lnTo>
                  <a:pt x="434" y="610"/>
                </a:lnTo>
                <a:lnTo>
                  <a:pt x="434" y="610"/>
                </a:lnTo>
                <a:close/>
                <a:moveTo>
                  <a:pt x="562" y="1195"/>
                </a:moveTo>
                <a:lnTo>
                  <a:pt x="562" y="1195"/>
                </a:lnTo>
                <a:lnTo>
                  <a:pt x="574" y="1251"/>
                </a:lnTo>
                <a:lnTo>
                  <a:pt x="583" y="1295"/>
                </a:lnTo>
                <a:lnTo>
                  <a:pt x="588" y="1328"/>
                </a:lnTo>
                <a:lnTo>
                  <a:pt x="588" y="1328"/>
                </a:lnTo>
                <a:lnTo>
                  <a:pt x="590" y="1337"/>
                </a:lnTo>
                <a:lnTo>
                  <a:pt x="593" y="1349"/>
                </a:lnTo>
                <a:lnTo>
                  <a:pt x="602" y="1371"/>
                </a:lnTo>
                <a:lnTo>
                  <a:pt x="614" y="1401"/>
                </a:lnTo>
                <a:lnTo>
                  <a:pt x="614" y="1401"/>
                </a:lnTo>
                <a:lnTo>
                  <a:pt x="616" y="1409"/>
                </a:lnTo>
                <a:lnTo>
                  <a:pt x="616" y="1413"/>
                </a:lnTo>
                <a:lnTo>
                  <a:pt x="616" y="1413"/>
                </a:lnTo>
                <a:lnTo>
                  <a:pt x="610" y="1409"/>
                </a:lnTo>
                <a:lnTo>
                  <a:pt x="602" y="1403"/>
                </a:lnTo>
                <a:lnTo>
                  <a:pt x="589" y="1393"/>
                </a:lnTo>
                <a:lnTo>
                  <a:pt x="589" y="1393"/>
                </a:lnTo>
                <a:lnTo>
                  <a:pt x="573" y="1380"/>
                </a:lnTo>
                <a:lnTo>
                  <a:pt x="566" y="1373"/>
                </a:lnTo>
                <a:lnTo>
                  <a:pt x="566" y="1373"/>
                </a:lnTo>
                <a:lnTo>
                  <a:pt x="561" y="1371"/>
                </a:lnTo>
                <a:lnTo>
                  <a:pt x="557" y="1370"/>
                </a:lnTo>
                <a:lnTo>
                  <a:pt x="555" y="1368"/>
                </a:lnTo>
                <a:lnTo>
                  <a:pt x="551" y="1366"/>
                </a:lnTo>
                <a:lnTo>
                  <a:pt x="551" y="1366"/>
                </a:lnTo>
                <a:lnTo>
                  <a:pt x="543" y="1361"/>
                </a:lnTo>
                <a:lnTo>
                  <a:pt x="532" y="1354"/>
                </a:lnTo>
                <a:lnTo>
                  <a:pt x="518" y="1345"/>
                </a:lnTo>
                <a:lnTo>
                  <a:pt x="518" y="1345"/>
                </a:lnTo>
                <a:lnTo>
                  <a:pt x="519" y="1315"/>
                </a:lnTo>
                <a:lnTo>
                  <a:pt x="521" y="1289"/>
                </a:lnTo>
                <a:lnTo>
                  <a:pt x="525" y="1265"/>
                </a:lnTo>
                <a:lnTo>
                  <a:pt x="525" y="1265"/>
                </a:lnTo>
                <a:lnTo>
                  <a:pt x="530" y="1235"/>
                </a:lnTo>
                <a:lnTo>
                  <a:pt x="537" y="1199"/>
                </a:lnTo>
                <a:lnTo>
                  <a:pt x="545" y="1151"/>
                </a:lnTo>
                <a:lnTo>
                  <a:pt x="545" y="1151"/>
                </a:lnTo>
                <a:lnTo>
                  <a:pt x="545" y="1150"/>
                </a:lnTo>
                <a:lnTo>
                  <a:pt x="546" y="1148"/>
                </a:lnTo>
                <a:lnTo>
                  <a:pt x="551" y="1147"/>
                </a:lnTo>
                <a:lnTo>
                  <a:pt x="558" y="1147"/>
                </a:lnTo>
                <a:lnTo>
                  <a:pt x="562" y="1195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4" name="Freeform 7">
            <a:extLst>
              <a:ext uri="{FF2B5EF4-FFF2-40B4-BE49-F238E27FC236}">
                <a16:creationId xmlns:a16="http://schemas.microsoft.com/office/drawing/2014/main" id="{4C0516D5-EE01-426E-BDF0-3BA0FFF022FD}"/>
              </a:ext>
            </a:extLst>
          </p:cNvPr>
          <p:cNvSpPr>
            <a:spLocks/>
          </p:cNvSpPr>
          <p:nvPr/>
        </p:nvSpPr>
        <p:spPr bwMode="auto">
          <a:xfrm>
            <a:off x="4429125" y="3700287"/>
            <a:ext cx="1076326" cy="2714802"/>
          </a:xfrm>
          <a:custGeom>
            <a:avLst/>
            <a:gdLst>
              <a:gd name="T0" fmla="*/ 308 w 718"/>
              <a:gd name="T1" fmla="*/ 1417 h 1811"/>
              <a:gd name="T2" fmla="*/ 377 w 718"/>
              <a:gd name="T3" fmla="*/ 1604 h 1811"/>
              <a:gd name="T4" fmla="*/ 386 w 718"/>
              <a:gd name="T5" fmla="*/ 1741 h 1811"/>
              <a:gd name="T6" fmla="*/ 368 w 718"/>
              <a:gd name="T7" fmla="*/ 1811 h 1811"/>
              <a:gd name="T8" fmla="*/ 497 w 718"/>
              <a:gd name="T9" fmla="*/ 1703 h 1811"/>
              <a:gd name="T10" fmla="*/ 465 w 718"/>
              <a:gd name="T11" fmla="*/ 1600 h 1811"/>
              <a:gd name="T12" fmla="*/ 560 w 718"/>
              <a:gd name="T13" fmla="*/ 1437 h 1811"/>
              <a:gd name="T14" fmla="*/ 682 w 718"/>
              <a:gd name="T15" fmla="*/ 1532 h 1811"/>
              <a:gd name="T16" fmla="*/ 718 w 718"/>
              <a:gd name="T17" fmla="*/ 1517 h 1811"/>
              <a:gd name="T18" fmla="*/ 697 w 718"/>
              <a:gd name="T19" fmla="*/ 1360 h 1811"/>
              <a:gd name="T20" fmla="*/ 609 w 718"/>
              <a:gd name="T21" fmla="*/ 1352 h 1811"/>
              <a:gd name="T22" fmla="*/ 410 w 718"/>
              <a:gd name="T23" fmla="*/ 1306 h 1811"/>
              <a:gd name="T24" fmla="*/ 438 w 718"/>
              <a:gd name="T25" fmla="*/ 1134 h 1811"/>
              <a:gd name="T26" fmla="*/ 445 w 718"/>
              <a:gd name="T27" fmla="*/ 933 h 1811"/>
              <a:gd name="T28" fmla="*/ 435 w 718"/>
              <a:gd name="T29" fmla="*/ 750 h 1811"/>
              <a:gd name="T30" fmla="*/ 486 w 718"/>
              <a:gd name="T31" fmla="*/ 562 h 1811"/>
              <a:gd name="T32" fmla="*/ 468 w 718"/>
              <a:gd name="T33" fmla="*/ 460 h 1811"/>
              <a:gd name="T34" fmla="*/ 472 w 718"/>
              <a:gd name="T35" fmla="*/ 403 h 1811"/>
              <a:gd name="T36" fmla="*/ 544 w 718"/>
              <a:gd name="T37" fmla="*/ 425 h 1811"/>
              <a:gd name="T38" fmla="*/ 576 w 718"/>
              <a:gd name="T39" fmla="*/ 426 h 1811"/>
              <a:gd name="T40" fmla="*/ 518 w 718"/>
              <a:gd name="T41" fmla="*/ 348 h 1811"/>
              <a:gd name="T42" fmla="*/ 452 w 718"/>
              <a:gd name="T43" fmla="*/ 340 h 1811"/>
              <a:gd name="T44" fmla="*/ 425 w 718"/>
              <a:gd name="T45" fmla="*/ 203 h 1811"/>
              <a:gd name="T46" fmla="*/ 486 w 718"/>
              <a:gd name="T47" fmla="*/ 154 h 1811"/>
              <a:gd name="T48" fmla="*/ 503 w 718"/>
              <a:gd name="T49" fmla="*/ 137 h 1811"/>
              <a:gd name="T50" fmla="*/ 475 w 718"/>
              <a:gd name="T51" fmla="*/ 46 h 1811"/>
              <a:gd name="T52" fmla="*/ 425 w 718"/>
              <a:gd name="T53" fmla="*/ 20 h 1811"/>
              <a:gd name="T54" fmla="*/ 347 w 718"/>
              <a:gd name="T55" fmla="*/ 1 h 1811"/>
              <a:gd name="T56" fmla="*/ 312 w 718"/>
              <a:gd name="T57" fmla="*/ 39 h 1811"/>
              <a:gd name="T58" fmla="*/ 294 w 718"/>
              <a:gd name="T59" fmla="*/ 75 h 1811"/>
              <a:gd name="T60" fmla="*/ 308 w 718"/>
              <a:gd name="T61" fmla="*/ 109 h 1811"/>
              <a:gd name="T62" fmla="*/ 326 w 718"/>
              <a:gd name="T63" fmla="*/ 151 h 1811"/>
              <a:gd name="T64" fmla="*/ 387 w 718"/>
              <a:gd name="T65" fmla="*/ 166 h 1811"/>
              <a:gd name="T66" fmla="*/ 355 w 718"/>
              <a:gd name="T67" fmla="*/ 319 h 1811"/>
              <a:gd name="T68" fmla="*/ 299 w 718"/>
              <a:gd name="T69" fmla="*/ 340 h 1811"/>
              <a:gd name="T70" fmla="*/ 296 w 718"/>
              <a:gd name="T71" fmla="*/ 385 h 1811"/>
              <a:gd name="T72" fmla="*/ 320 w 718"/>
              <a:gd name="T73" fmla="*/ 420 h 1811"/>
              <a:gd name="T74" fmla="*/ 334 w 718"/>
              <a:gd name="T75" fmla="*/ 451 h 1811"/>
              <a:gd name="T76" fmla="*/ 368 w 718"/>
              <a:gd name="T77" fmla="*/ 503 h 1811"/>
              <a:gd name="T78" fmla="*/ 277 w 718"/>
              <a:gd name="T79" fmla="*/ 541 h 1811"/>
              <a:gd name="T80" fmla="*/ 246 w 718"/>
              <a:gd name="T81" fmla="*/ 625 h 1811"/>
              <a:gd name="T82" fmla="*/ 178 w 718"/>
              <a:gd name="T83" fmla="*/ 581 h 1811"/>
              <a:gd name="T84" fmla="*/ 186 w 718"/>
              <a:gd name="T85" fmla="*/ 474 h 1811"/>
              <a:gd name="T86" fmla="*/ 202 w 718"/>
              <a:gd name="T87" fmla="*/ 423 h 1811"/>
              <a:gd name="T88" fmla="*/ 167 w 718"/>
              <a:gd name="T89" fmla="*/ 372 h 1811"/>
              <a:gd name="T90" fmla="*/ 97 w 718"/>
              <a:gd name="T91" fmla="*/ 346 h 1811"/>
              <a:gd name="T92" fmla="*/ 63 w 718"/>
              <a:gd name="T93" fmla="*/ 356 h 1811"/>
              <a:gd name="T94" fmla="*/ 14 w 718"/>
              <a:gd name="T95" fmla="*/ 379 h 1811"/>
              <a:gd name="T96" fmla="*/ 11 w 718"/>
              <a:gd name="T97" fmla="*/ 416 h 1811"/>
              <a:gd name="T98" fmla="*/ 3 w 718"/>
              <a:gd name="T99" fmla="*/ 471 h 1811"/>
              <a:gd name="T100" fmla="*/ 5 w 718"/>
              <a:gd name="T101" fmla="*/ 515 h 1811"/>
              <a:gd name="T102" fmla="*/ 20 w 718"/>
              <a:gd name="T103" fmla="*/ 541 h 1811"/>
              <a:gd name="T104" fmla="*/ 65 w 718"/>
              <a:gd name="T105" fmla="*/ 552 h 1811"/>
              <a:gd name="T106" fmla="*/ 102 w 718"/>
              <a:gd name="T107" fmla="*/ 555 h 1811"/>
              <a:gd name="T108" fmla="*/ 141 w 718"/>
              <a:gd name="T109" fmla="*/ 619 h 1811"/>
              <a:gd name="T110" fmla="*/ 182 w 718"/>
              <a:gd name="T111" fmla="*/ 680 h 1811"/>
              <a:gd name="T112" fmla="*/ 214 w 718"/>
              <a:gd name="T113" fmla="*/ 802 h 1811"/>
              <a:gd name="T114" fmla="*/ 263 w 718"/>
              <a:gd name="T115" fmla="*/ 895 h 1811"/>
              <a:gd name="T116" fmla="*/ 221 w 718"/>
              <a:gd name="T117" fmla="*/ 1028 h 1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18" h="1811">
                <a:moveTo>
                  <a:pt x="247" y="1118"/>
                </a:moveTo>
                <a:lnTo>
                  <a:pt x="247" y="1118"/>
                </a:lnTo>
                <a:lnTo>
                  <a:pt x="249" y="1134"/>
                </a:lnTo>
                <a:lnTo>
                  <a:pt x="252" y="1175"/>
                </a:lnTo>
                <a:lnTo>
                  <a:pt x="256" y="1201"/>
                </a:lnTo>
                <a:lnTo>
                  <a:pt x="260" y="1229"/>
                </a:lnTo>
                <a:lnTo>
                  <a:pt x="265" y="1258"/>
                </a:lnTo>
                <a:lnTo>
                  <a:pt x="271" y="1285"/>
                </a:lnTo>
                <a:lnTo>
                  <a:pt x="271" y="1285"/>
                </a:lnTo>
                <a:lnTo>
                  <a:pt x="296" y="1378"/>
                </a:lnTo>
                <a:lnTo>
                  <a:pt x="304" y="1409"/>
                </a:lnTo>
                <a:lnTo>
                  <a:pt x="308" y="1417"/>
                </a:lnTo>
                <a:lnTo>
                  <a:pt x="312" y="1423"/>
                </a:lnTo>
                <a:lnTo>
                  <a:pt x="312" y="1423"/>
                </a:lnTo>
                <a:lnTo>
                  <a:pt x="322" y="1432"/>
                </a:lnTo>
                <a:lnTo>
                  <a:pt x="326" y="1436"/>
                </a:lnTo>
                <a:lnTo>
                  <a:pt x="326" y="1436"/>
                </a:lnTo>
                <a:lnTo>
                  <a:pt x="331" y="1454"/>
                </a:lnTo>
                <a:lnTo>
                  <a:pt x="341" y="1493"/>
                </a:lnTo>
                <a:lnTo>
                  <a:pt x="354" y="1537"/>
                </a:lnTo>
                <a:lnTo>
                  <a:pt x="366" y="1577"/>
                </a:lnTo>
                <a:lnTo>
                  <a:pt x="366" y="1577"/>
                </a:lnTo>
                <a:lnTo>
                  <a:pt x="371" y="1592"/>
                </a:lnTo>
                <a:lnTo>
                  <a:pt x="377" y="1604"/>
                </a:lnTo>
                <a:lnTo>
                  <a:pt x="389" y="1629"/>
                </a:lnTo>
                <a:lnTo>
                  <a:pt x="398" y="1648"/>
                </a:lnTo>
                <a:lnTo>
                  <a:pt x="402" y="1658"/>
                </a:lnTo>
                <a:lnTo>
                  <a:pt x="403" y="1668"/>
                </a:lnTo>
                <a:lnTo>
                  <a:pt x="403" y="1668"/>
                </a:lnTo>
                <a:lnTo>
                  <a:pt x="404" y="1677"/>
                </a:lnTo>
                <a:lnTo>
                  <a:pt x="403" y="1687"/>
                </a:lnTo>
                <a:lnTo>
                  <a:pt x="401" y="1695"/>
                </a:lnTo>
                <a:lnTo>
                  <a:pt x="398" y="1705"/>
                </a:lnTo>
                <a:lnTo>
                  <a:pt x="392" y="1724"/>
                </a:lnTo>
                <a:lnTo>
                  <a:pt x="386" y="1741"/>
                </a:lnTo>
                <a:lnTo>
                  <a:pt x="386" y="1741"/>
                </a:lnTo>
                <a:lnTo>
                  <a:pt x="382" y="1751"/>
                </a:lnTo>
                <a:lnTo>
                  <a:pt x="376" y="1761"/>
                </a:lnTo>
                <a:lnTo>
                  <a:pt x="361" y="1782"/>
                </a:lnTo>
                <a:lnTo>
                  <a:pt x="356" y="1792"/>
                </a:lnTo>
                <a:lnTo>
                  <a:pt x="355" y="1795"/>
                </a:lnTo>
                <a:lnTo>
                  <a:pt x="354" y="1800"/>
                </a:lnTo>
                <a:lnTo>
                  <a:pt x="354" y="1804"/>
                </a:lnTo>
                <a:lnTo>
                  <a:pt x="355" y="1807"/>
                </a:lnTo>
                <a:lnTo>
                  <a:pt x="359" y="1809"/>
                </a:lnTo>
                <a:lnTo>
                  <a:pt x="362" y="1811"/>
                </a:lnTo>
                <a:lnTo>
                  <a:pt x="362" y="1811"/>
                </a:lnTo>
                <a:lnTo>
                  <a:pt x="368" y="1811"/>
                </a:lnTo>
                <a:lnTo>
                  <a:pt x="375" y="1810"/>
                </a:lnTo>
                <a:lnTo>
                  <a:pt x="381" y="1808"/>
                </a:lnTo>
                <a:lnTo>
                  <a:pt x="388" y="1804"/>
                </a:lnTo>
                <a:lnTo>
                  <a:pt x="403" y="1793"/>
                </a:lnTo>
                <a:lnTo>
                  <a:pt x="418" y="1779"/>
                </a:lnTo>
                <a:lnTo>
                  <a:pt x="446" y="1750"/>
                </a:lnTo>
                <a:lnTo>
                  <a:pt x="460" y="1737"/>
                </a:lnTo>
                <a:lnTo>
                  <a:pt x="470" y="1729"/>
                </a:lnTo>
                <a:lnTo>
                  <a:pt x="470" y="1729"/>
                </a:lnTo>
                <a:lnTo>
                  <a:pt x="486" y="1716"/>
                </a:lnTo>
                <a:lnTo>
                  <a:pt x="492" y="1709"/>
                </a:lnTo>
                <a:lnTo>
                  <a:pt x="497" y="1703"/>
                </a:lnTo>
                <a:lnTo>
                  <a:pt x="501" y="1697"/>
                </a:lnTo>
                <a:lnTo>
                  <a:pt x="502" y="1690"/>
                </a:lnTo>
                <a:lnTo>
                  <a:pt x="502" y="1684"/>
                </a:lnTo>
                <a:lnTo>
                  <a:pt x="499" y="1678"/>
                </a:lnTo>
                <a:lnTo>
                  <a:pt x="499" y="1678"/>
                </a:lnTo>
                <a:lnTo>
                  <a:pt x="494" y="1668"/>
                </a:lnTo>
                <a:lnTo>
                  <a:pt x="491" y="1658"/>
                </a:lnTo>
                <a:lnTo>
                  <a:pt x="486" y="1641"/>
                </a:lnTo>
                <a:lnTo>
                  <a:pt x="486" y="1641"/>
                </a:lnTo>
                <a:lnTo>
                  <a:pt x="481" y="1631"/>
                </a:lnTo>
                <a:lnTo>
                  <a:pt x="473" y="1619"/>
                </a:lnTo>
                <a:lnTo>
                  <a:pt x="465" y="1600"/>
                </a:lnTo>
                <a:lnTo>
                  <a:pt x="460" y="1588"/>
                </a:lnTo>
                <a:lnTo>
                  <a:pt x="455" y="1573"/>
                </a:lnTo>
                <a:lnTo>
                  <a:pt x="455" y="1573"/>
                </a:lnTo>
                <a:lnTo>
                  <a:pt x="451" y="1553"/>
                </a:lnTo>
                <a:lnTo>
                  <a:pt x="446" y="1529"/>
                </a:lnTo>
                <a:lnTo>
                  <a:pt x="436" y="1473"/>
                </a:lnTo>
                <a:lnTo>
                  <a:pt x="428" y="1406"/>
                </a:lnTo>
                <a:lnTo>
                  <a:pt x="428" y="1406"/>
                </a:lnTo>
                <a:lnTo>
                  <a:pt x="450" y="1411"/>
                </a:lnTo>
                <a:lnTo>
                  <a:pt x="502" y="1422"/>
                </a:lnTo>
                <a:lnTo>
                  <a:pt x="531" y="1430"/>
                </a:lnTo>
                <a:lnTo>
                  <a:pt x="560" y="1437"/>
                </a:lnTo>
                <a:lnTo>
                  <a:pt x="585" y="1444"/>
                </a:lnTo>
                <a:lnTo>
                  <a:pt x="601" y="1452"/>
                </a:lnTo>
                <a:lnTo>
                  <a:pt x="601" y="1452"/>
                </a:lnTo>
                <a:lnTo>
                  <a:pt x="620" y="1462"/>
                </a:lnTo>
                <a:lnTo>
                  <a:pt x="635" y="1469"/>
                </a:lnTo>
                <a:lnTo>
                  <a:pt x="646" y="1474"/>
                </a:lnTo>
                <a:lnTo>
                  <a:pt x="651" y="1478"/>
                </a:lnTo>
                <a:lnTo>
                  <a:pt x="655" y="1482"/>
                </a:lnTo>
                <a:lnTo>
                  <a:pt x="655" y="1482"/>
                </a:lnTo>
                <a:lnTo>
                  <a:pt x="661" y="1489"/>
                </a:lnTo>
                <a:lnTo>
                  <a:pt x="667" y="1501"/>
                </a:lnTo>
                <a:lnTo>
                  <a:pt x="682" y="1532"/>
                </a:lnTo>
                <a:lnTo>
                  <a:pt x="691" y="1547"/>
                </a:lnTo>
                <a:lnTo>
                  <a:pt x="698" y="1559"/>
                </a:lnTo>
                <a:lnTo>
                  <a:pt x="702" y="1564"/>
                </a:lnTo>
                <a:lnTo>
                  <a:pt x="706" y="1567"/>
                </a:lnTo>
                <a:lnTo>
                  <a:pt x="709" y="1569"/>
                </a:lnTo>
                <a:lnTo>
                  <a:pt x="712" y="1568"/>
                </a:lnTo>
                <a:lnTo>
                  <a:pt x="712" y="1568"/>
                </a:lnTo>
                <a:lnTo>
                  <a:pt x="714" y="1566"/>
                </a:lnTo>
                <a:lnTo>
                  <a:pt x="717" y="1561"/>
                </a:lnTo>
                <a:lnTo>
                  <a:pt x="717" y="1552"/>
                </a:lnTo>
                <a:lnTo>
                  <a:pt x="718" y="1542"/>
                </a:lnTo>
                <a:lnTo>
                  <a:pt x="718" y="1517"/>
                </a:lnTo>
                <a:lnTo>
                  <a:pt x="716" y="1489"/>
                </a:lnTo>
                <a:lnTo>
                  <a:pt x="713" y="1461"/>
                </a:lnTo>
                <a:lnTo>
                  <a:pt x="709" y="1435"/>
                </a:lnTo>
                <a:lnTo>
                  <a:pt x="706" y="1412"/>
                </a:lnTo>
                <a:lnTo>
                  <a:pt x="703" y="1400"/>
                </a:lnTo>
                <a:lnTo>
                  <a:pt x="703" y="1400"/>
                </a:lnTo>
                <a:lnTo>
                  <a:pt x="701" y="1393"/>
                </a:lnTo>
                <a:lnTo>
                  <a:pt x="701" y="1385"/>
                </a:lnTo>
                <a:lnTo>
                  <a:pt x="701" y="1374"/>
                </a:lnTo>
                <a:lnTo>
                  <a:pt x="701" y="1369"/>
                </a:lnTo>
                <a:lnTo>
                  <a:pt x="699" y="1364"/>
                </a:lnTo>
                <a:lnTo>
                  <a:pt x="697" y="1360"/>
                </a:lnTo>
                <a:lnTo>
                  <a:pt x="692" y="1358"/>
                </a:lnTo>
                <a:lnTo>
                  <a:pt x="692" y="1358"/>
                </a:lnTo>
                <a:lnTo>
                  <a:pt x="681" y="1352"/>
                </a:lnTo>
                <a:lnTo>
                  <a:pt x="675" y="1349"/>
                </a:lnTo>
                <a:lnTo>
                  <a:pt x="671" y="1349"/>
                </a:lnTo>
                <a:lnTo>
                  <a:pt x="666" y="1349"/>
                </a:lnTo>
                <a:lnTo>
                  <a:pt x="655" y="1353"/>
                </a:lnTo>
                <a:lnTo>
                  <a:pt x="655" y="1353"/>
                </a:lnTo>
                <a:lnTo>
                  <a:pt x="648" y="1354"/>
                </a:lnTo>
                <a:lnTo>
                  <a:pt x="636" y="1356"/>
                </a:lnTo>
                <a:lnTo>
                  <a:pt x="624" y="1354"/>
                </a:lnTo>
                <a:lnTo>
                  <a:pt x="609" y="1352"/>
                </a:lnTo>
                <a:lnTo>
                  <a:pt x="577" y="1346"/>
                </a:lnTo>
                <a:lnTo>
                  <a:pt x="544" y="1337"/>
                </a:lnTo>
                <a:lnTo>
                  <a:pt x="544" y="1337"/>
                </a:lnTo>
                <a:lnTo>
                  <a:pt x="515" y="1331"/>
                </a:lnTo>
                <a:lnTo>
                  <a:pt x="494" y="1327"/>
                </a:lnTo>
                <a:lnTo>
                  <a:pt x="476" y="1323"/>
                </a:lnTo>
                <a:lnTo>
                  <a:pt x="465" y="1321"/>
                </a:lnTo>
                <a:lnTo>
                  <a:pt x="452" y="1316"/>
                </a:lnTo>
                <a:lnTo>
                  <a:pt x="452" y="1316"/>
                </a:lnTo>
                <a:lnTo>
                  <a:pt x="440" y="1312"/>
                </a:lnTo>
                <a:lnTo>
                  <a:pt x="428" y="1310"/>
                </a:lnTo>
                <a:lnTo>
                  <a:pt x="410" y="1306"/>
                </a:lnTo>
                <a:lnTo>
                  <a:pt x="404" y="1305"/>
                </a:lnTo>
                <a:lnTo>
                  <a:pt x="399" y="1302"/>
                </a:lnTo>
                <a:lnTo>
                  <a:pt x="397" y="1299"/>
                </a:lnTo>
                <a:lnTo>
                  <a:pt x="396" y="1292"/>
                </a:lnTo>
                <a:lnTo>
                  <a:pt x="396" y="1292"/>
                </a:lnTo>
                <a:lnTo>
                  <a:pt x="397" y="1283"/>
                </a:lnTo>
                <a:lnTo>
                  <a:pt x="401" y="1265"/>
                </a:lnTo>
                <a:lnTo>
                  <a:pt x="414" y="1221"/>
                </a:lnTo>
                <a:lnTo>
                  <a:pt x="429" y="1171"/>
                </a:lnTo>
                <a:lnTo>
                  <a:pt x="434" y="1150"/>
                </a:lnTo>
                <a:lnTo>
                  <a:pt x="438" y="1134"/>
                </a:lnTo>
                <a:lnTo>
                  <a:pt x="438" y="1134"/>
                </a:lnTo>
                <a:lnTo>
                  <a:pt x="446" y="1095"/>
                </a:lnTo>
                <a:lnTo>
                  <a:pt x="531" y="1063"/>
                </a:lnTo>
                <a:lnTo>
                  <a:pt x="531" y="1063"/>
                </a:lnTo>
                <a:lnTo>
                  <a:pt x="520" y="1052"/>
                </a:lnTo>
                <a:lnTo>
                  <a:pt x="492" y="1023"/>
                </a:lnTo>
                <a:lnTo>
                  <a:pt x="492" y="1023"/>
                </a:lnTo>
                <a:lnTo>
                  <a:pt x="487" y="1019"/>
                </a:lnTo>
                <a:lnTo>
                  <a:pt x="483" y="1013"/>
                </a:lnTo>
                <a:lnTo>
                  <a:pt x="473" y="998"/>
                </a:lnTo>
                <a:lnTo>
                  <a:pt x="465" y="981"/>
                </a:lnTo>
                <a:lnTo>
                  <a:pt x="457" y="964"/>
                </a:lnTo>
                <a:lnTo>
                  <a:pt x="445" y="933"/>
                </a:lnTo>
                <a:lnTo>
                  <a:pt x="440" y="919"/>
                </a:lnTo>
                <a:lnTo>
                  <a:pt x="434" y="886"/>
                </a:lnTo>
                <a:lnTo>
                  <a:pt x="425" y="813"/>
                </a:lnTo>
                <a:lnTo>
                  <a:pt x="425" y="813"/>
                </a:lnTo>
                <a:lnTo>
                  <a:pt x="431" y="806"/>
                </a:lnTo>
                <a:lnTo>
                  <a:pt x="436" y="801"/>
                </a:lnTo>
                <a:lnTo>
                  <a:pt x="438" y="797"/>
                </a:lnTo>
                <a:lnTo>
                  <a:pt x="438" y="797"/>
                </a:lnTo>
                <a:lnTo>
                  <a:pt x="435" y="782"/>
                </a:lnTo>
                <a:lnTo>
                  <a:pt x="434" y="769"/>
                </a:lnTo>
                <a:lnTo>
                  <a:pt x="434" y="760"/>
                </a:lnTo>
                <a:lnTo>
                  <a:pt x="435" y="750"/>
                </a:lnTo>
                <a:lnTo>
                  <a:pt x="435" y="750"/>
                </a:lnTo>
                <a:lnTo>
                  <a:pt x="440" y="722"/>
                </a:lnTo>
                <a:lnTo>
                  <a:pt x="445" y="683"/>
                </a:lnTo>
                <a:lnTo>
                  <a:pt x="449" y="665"/>
                </a:lnTo>
                <a:lnTo>
                  <a:pt x="454" y="646"/>
                </a:lnTo>
                <a:lnTo>
                  <a:pt x="459" y="630"/>
                </a:lnTo>
                <a:lnTo>
                  <a:pt x="465" y="618"/>
                </a:lnTo>
                <a:lnTo>
                  <a:pt x="465" y="618"/>
                </a:lnTo>
                <a:lnTo>
                  <a:pt x="471" y="605"/>
                </a:lnTo>
                <a:lnTo>
                  <a:pt x="477" y="592"/>
                </a:lnTo>
                <a:lnTo>
                  <a:pt x="482" y="577"/>
                </a:lnTo>
                <a:lnTo>
                  <a:pt x="486" y="562"/>
                </a:lnTo>
                <a:lnTo>
                  <a:pt x="488" y="549"/>
                </a:lnTo>
                <a:lnTo>
                  <a:pt x="491" y="537"/>
                </a:lnTo>
                <a:lnTo>
                  <a:pt x="491" y="528"/>
                </a:lnTo>
                <a:lnTo>
                  <a:pt x="491" y="521"/>
                </a:lnTo>
                <a:lnTo>
                  <a:pt x="491" y="521"/>
                </a:lnTo>
                <a:lnTo>
                  <a:pt x="482" y="497"/>
                </a:lnTo>
                <a:lnTo>
                  <a:pt x="475" y="477"/>
                </a:lnTo>
                <a:lnTo>
                  <a:pt x="475" y="477"/>
                </a:lnTo>
                <a:lnTo>
                  <a:pt x="473" y="473"/>
                </a:lnTo>
                <a:lnTo>
                  <a:pt x="472" y="468"/>
                </a:lnTo>
                <a:lnTo>
                  <a:pt x="471" y="465"/>
                </a:lnTo>
                <a:lnTo>
                  <a:pt x="468" y="460"/>
                </a:lnTo>
                <a:lnTo>
                  <a:pt x="468" y="460"/>
                </a:lnTo>
                <a:lnTo>
                  <a:pt x="465" y="455"/>
                </a:lnTo>
                <a:lnTo>
                  <a:pt x="461" y="450"/>
                </a:lnTo>
                <a:lnTo>
                  <a:pt x="460" y="444"/>
                </a:lnTo>
                <a:lnTo>
                  <a:pt x="459" y="436"/>
                </a:lnTo>
                <a:lnTo>
                  <a:pt x="459" y="436"/>
                </a:lnTo>
                <a:lnTo>
                  <a:pt x="460" y="421"/>
                </a:lnTo>
                <a:lnTo>
                  <a:pt x="462" y="406"/>
                </a:lnTo>
                <a:lnTo>
                  <a:pt x="462" y="406"/>
                </a:lnTo>
                <a:lnTo>
                  <a:pt x="464" y="404"/>
                </a:lnTo>
                <a:lnTo>
                  <a:pt x="467" y="403"/>
                </a:lnTo>
                <a:lnTo>
                  <a:pt x="472" y="403"/>
                </a:lnTo>
                <a:lnTo>
                  <a:pt x="477" y="405"/>
                </a:lnTo>
                <a:lnTo>
                  <a:pt x="491" y="410"/>
                </a:lnTo>
                <a:lnTo>
                  <a:pt x="503" y="418"/>
                </a:lnTo>
                <a:lnTo>
                  <a:pt x="503" y="418"/>
                </a:lnTo>
                <a:lnTo>
                  <a:pt x="508" y="420"/>
                </a:lnTo>
                <a:lnTo>
                  <a:pt x="514" y="420"/>
                </a:lnTo>
                <a:lnTo>
                  <a:pt x="527" y="420"/>
                </a:lnTo>
                <a:lnTo>
                  <a:pt x="531" y="420"/>
                </a:lnTo>
                <a:lnTo>
                  <a:pt x="536" y="420"/>
                </a:lnTo>
                <a:lnTo>
                  <a:pt x="540" y="421"/>
                </a:lnTo>
                <a:lnTo>
                  <a:pt x="544" y="425"/>
                </a:lnTo>
                <a:lnTo>
                  <a:pt x="544" y="425"/>
                </a:lnTo>
                <a:lnTo>
                  <a:pt x="548" y="435"/>
                </a:lnTo>
                <a:lnTo>
                  <a:pt x="549" y="444"/>
                </a:lnTo>
                <a:lnTo>
                  <a:pt x="550" y="453"/>
                </a:lnTo>
                <a:lnTo>
                  <a:pt x="562" y="444"/>
                </a:lnTo>
                <a:lnTo>
                  <a:pt x="564" y="453"/>
                </a:lnTo>
                <a:lnTo>
                  <a:pt x="572" y="437"/>
                </a:lnTo>
                <a:lnTo>
                  <a:pt x="591" y="437"/>
                </a:lnTo>
                <a:lnTo>
                  <a:pt x="591" y="437"/>
                </a:lnTo>
                <a:lnTo>
                  <a:pt x="588" y="437"/>
                </a:lnTo>
                <a:lnTo>
                  <a:pt x="583" y="434"/>
                </a:lnTo>
                <a:lnTo>
                  <a:pt x="580" y="431"/>
                </a:lnTo>
                <a:lnTo>
                  <a:pt x="576" y="426"/>
                </a:lnTo>
                <a:lnTo>
                  <a:pt x="571" y="420"/>
                </a:lnTo>
                <a:lnTo>
                  <a:pt x="567" y="413"/>
                </a:lnTo>
                <a:lnTo>
                  <a:pt x="567" y="413"/>
                </a:lnTo>
                <a:lnTo>
                  <a:pt x="562" y="404"/>
                </a:lnTo>
                <a:lnTo>
                  <a:pt x="556" y="397"/>
                </a:lnTo>
                <a:lnTo>
                  <a:pt x="543" y="382"/>
                </a:lnTo>
                <a:lnTo>
                  <a:pt x="530" y="371"/>
                </a:lnTo>
                <a:lnTo>
                  <a:pt x="525" y="364"/>
                </a:lnTo>
                <a:lnTo>
                  <a:pt x="522" y="360"/>
                </a:lnTo>
                <a:lnTo>
                  <a:pt x="522" y="360"/>
                </a:lnTo>
                <a:lnTo>
                  <a:pt x="519" y="353"/>
                </a:lnTo>
                <a:lnTo>
                  <a:pt x="518" y="348"/>
                </a:lnTo>
                <a:lnTo>
                  <a:pt x="514" y="339"/>
                </a:lnTo>
                <a:lnTo>
                  <a:pt x="512" y="334"/>
                </a:lnTo>
                <a:lnTo>
                  <a:pt x="507" y="331"/>
                </a:lnTo>
                <a:lnTo>
                  <a:pt x="501" y="329"/>
                </a:lnTo>
                <a:lnTo>
                  <a:pt x="492" y="327"/>
                </a:lnTo>
                <a:lnTo>
                  <a:pt x="492" y="327"/>
                </a:lnTo>
                <a:lnTo>
                  <a:pt x="482" y="327"/>
                </a:lnTo>
                <a:lnTo>
                  <a:pt x="473" y="330"/>
                </a:lnTo>
                <a:lnTo>
                  <a:pt x="467" y="331"/>
                </a:lnTo>
                <a:lnTo>
                  <a:pt x="461" y="334"/>
                </a:lnTo>
                <a:lnTo>
                  <a:pt x="455" y="339"/>
                </a:lnTo>
                <a:lnTo>
                  <a:pt x="452" y="340"/>
                </a:lnTo>
                <a:lnTo>
                  <a:pt x="452" y="340"/>
                </a:lnTo>
                <a:lnTo>
                  <a:pt x="445" y="343"/>
                </a:lnTo>
                <a:lnTo>
                  <a:pt x="439" y="345"/>
                </a:lnTo>
                <a:lnTo>
                  <a:pt x="435" y="345"/>
                </a:lnTo>
                <a:lnTo>
                  <a:pt x="435" y="345"/>
                </a:lnTo>
                <a:lnTo>
                  <a:pt x="425" y="339"/>
                </a:lnTo>
                <a:lnTo>
                  <a:pt x="418" y="334"/>
                </a:lnTo>
                <a:lnTo>
                  <a:pt x="418" y="334"/>
                </a:lnTo>
                <a:lnTo>
                  <a:pt x="422" y="280"/>
                </a:lnTo>
                <a:lnTo>
                  <a:pt x="425" y="217"/>
                </a:lnTo>
                <a:lnTo>
                  <a:pt x="425" y="217"/>
                </a:lnTo>
                <a:lnTo>
                  <a:pt x="425" y="203"/>
                </a:lnTo>
                <a:lnTo>
                  <a:pt x="423" y="184"/>
                </a:lnTo>
                <a:lnTo>
                  <a:pt x="420" y="162"/>
                </a:lnTo>
                <a:lnTo>
                  <a:pt x="444" y="166"/>
                </a:lnTo>
                <a:lnTo>
                  <a:pt x="444" y="166"/>
                </a:lnTo>
                <a:lnTo>
                  <a:pt x="447" y="163"/>
                </a:lnTo>
                <a:lnTo>
                  <a:pt x="452" y="162"/>
                </a:lnTo>
                <a:lnTo>
                  <a:pt x="462" y="161"/>
                </a:lnTo>
                <a:lnTo>
                  <a:pt x="462" y="161"/>
                </a:lnTo>
                <a:lnTo>
                  <a:pt x="477" y="161"/>
                </a:lnTo>
                <a:lnTo>
                  <a:pt x="481" y="158"/>
                </a:lnTo>
                <a:lnTo>
                  <a:pt x="486" y="154"/>
                </a:lnTo>
                <a:lnTo>
                  <a:pt x="486" y="154"/>
                </a:lnTo>
                <a:lnTo>
                  <a:pt x="488" y="149"/>
                </a:lnTo>
                <a:lnTo>
                  <a:pt x="489" y="147"/>
                </a:lnTo>
                <a:lnTo>
                  <a:pt x="491" y="145"/>
                </a:lnTo>
                <a:lnTo>
                  <a:pt x="493" y="145"/>
                </a:lnTo>
                <a:lnTo>
                  <a:pt x="493" y="145"/>
                </a:lnTo>
                <a:lnTo>
                  <a:pt x="498" y="146"/>
                </a:lnTo>
                <a:lnTo>
                  <a:pt x="502" y="146"/>
                </a:lnTo>
                <a:lnTo>
                  <a:pt x="503" y="145"/>
                </a:lnTo>
                <a:lnTo>
                  <a:pt x="503" y="143"/>
                </a:lnTo>
                <a:lnTo>
                  <a:pt x="503" y="141"/>
                </a:lnTo>
                <a:lnTo>
                  <a:pt x="503" y="137"/>
                </a:lnTo>
                <a:lnTo>
                  <a:pt x="503" y="137"/>
                </a:lnTo>
                <a:lnTo>
                  <a:pt x="497" y="122"/>
                </a:lnTo>
                <a:lnTo>
                  <a:pt x="494" y="115"/>
                </a:lnTo>
                <a:lnTo>
                  <a:pt x="493" y="107"/>
                </a:lnTo>
                <a:lnTo>
                  <a:pt x="493" y="107"/>
                </a:lnTo>
                <a:lnTo>
                  <a:pt x="492" y="90"/>
                </a:lnTo>
                <a:lnTo>
                  <a:pt x="492" y="83"/>
                </a:lnTo>
                <a:lnTo>
                  <a:pt x="491" y="75"/>
                </a:lnTo>
                <a:lnTo>
                  <a:pt x="491" y="75"/>
                </a:lnTo>
                <a:lnTo>
                  <a:pt x="487" y="67"/>
                </a:lnTo>
                <a:lnTo>
                  <a:pt x="482" y="58"/>
                </a:lnTo>
                <a:lnTo>
                  <a:pt x="477" y="51"/>
                </a:lnTo>
                <a:lnTo>
                  <a:pt x="475" y="46"/>
                </a:lnTo>
                <a:lnTo>
                  <a:pt x="475" y="46"/>
                </a:lnTo>
                <a:lnTo>
                  <a:pt x="475" y="39"/>
                </a:lnTo>
                <a:lnTo>
                  <a:pt x="476" y="37"/>
                </a:lnTo>
                <a:lnTo>
                  <a:pt x="475" y="35"/>
                </a:lnTo>
                <a:lnTo>
                  <a:pt x="475" y="35"/>
                </a:lnTo>
                <a:lnTo>
                  <a:pt x="473" y="33"/>
                </a:lnTo>
                <a:lnTo>
                  <a:pt x="472" y="32"/>
                </a:lnTo>
                <a:lnTo>
                  <a:pt x="462" y="32"/>
                </a:lnTo>
                <a:lnTo>
                  <a:pt x="462" y="32"/>
                </a:lnTo>
                <a:lnTo>
                  <a:pt x="434" y="32"/>
                </a:lnTo>
                <a:lnTo>
                  <a:pt x="434" y="32"/>
                </a:lnTo>
                <a:lnTo>
                  <a:pt x="425" y="20"/>
                </a:lnTo>
                <a:lnTo>
                  <a:pt x="419" y="10"/>
                </a:lnTo>
                <a:lnTo>
                  <a:pt x="414" y="5"/>
                </a:lnTo>
                <a:lnTo>
                  <a:pt x="414" y="5"/>
                </a:lnTo>
                <a:lnTo>
                  <a:pt x="412" y="2"/>
                </a:lnTo>
                <a:lnTo>
                  <a:pt x="408" y="1"/>
                </a:lnTo>
                <a:lnTo>
                  <a:pt x="399" y="0"/>
                </a:lnTo>
                <a:lnTo>
                  <a:pt x="399" y="0"/>
                </a:lnTo>
                <a:lnTo>
                  <a:pt x="375" y="0"/>
                </a:lnTo>
                <a:lnTo>
                  <a:pt x="375" y="0"/>
                </a:lnTo>
                <a:lnTo>
                  <a:pt x="364" y="0"/>
                </a:lnTo>
                <a:lnTo>
                  <a:pt x="354" y="0"/>
                </a:lnTo>
                <a:lnTo>
                  <a:pt x="347" y="1"/>
                </a:lnTo>
                <a:lnTo>
                  <a:pt x="347" y="1"/>
                </a:lnTo>
                <a:lnTo>
                  <a:pt x="338" y="6"/>
                </a:lnTo>
                <a:lnTo>
                  <a:pt x="334" y="9"/>
                </a:lnTo>
                <a:lnTo>
                  <a:pt x="333" y="12"/>
                </a:lnTo>
                <a:lnTo>
                  <a:pt x="333" y="12"/>
                </a:lnTo>
                <a:lnTo>
                  <a:pt x="331" y="18"/>
                </a:lnTo>
                <a:lnTo>
                  <a:pt x="326" y="26"/>
                </a:lnTo>
                <a:lnTo>
                  <a:pt x="322" y="33"/>
                </a:lnTo>
                <a:lnTo>
                  <a:pt x="317" y="38"/>
                </a:lnTo>
                <a:lnTo>
                  <a:pt x="317" y="38"/>
                </a:lnTo>
                <a:lnTo>
                  <a:pt x="314" y="39"/>
                </a:lnTo>
                <a:lnTo>
                  <a:pt x="312" y="39"/>
                </a:lnTo>
                <a:lnTo>
                  <a:pt x="312" y="41"/>
                </a:lnTo>
                <a:lnTo>
                  <a:pt x="310" y="42"/>
                </a:lnTo>
                <a:lnTo>
                  <a:pt x="310" y="42"/>
                </a:lnTo>
                <a:lnTo>
                  <a:pt x="308" y="46"/>
                </a:lnTo>
                <a:lnTo>
                  <a:pt x="304" y="49"/>
                </a:lnTo>
                <a:lnTo>
                  <a:pt x="301" y="53"/>
                </a:lnTo>
                <a:lnTo>
                  <a:pt x="299" y="56"/>
                </a:lnTo>
                <a:lnTo>
                  <a:pt x="298" y="58"/>
                </a:lnTo>
                <a:lnTo>
                  <a:pt x="298" y="58"/>
                </a:lnTo>
                <a:lnTo>
                  <a:pt x="297" y="64"/>
                </a:lnTo>
                <a:lnTo>
                  <a:pt x="294" y="70"/>
                </a:lnTo>
                <a:lnTo>
                  <a:pt x="294" y="75"/>
                </a:lnTo>
                <a:lnTo>
                  <a:pt x="294" y="79"/>
                </a:lnTo>
                <a:lnTo>
                  <a:pt x="294" y="81"/>
                </a:lnTo>
                <a:lnTo>
                  <a:pt x="294" y="81"/>
                </a:lnTo>
                <a:lnTo>
                  <a:pt x="297" y="85"/>
                </a:lnTo>
                <a:lnTo>
                  <a:pt x="299" y="86"/>
                </a:lnTo>
                <a:lnTo>
                  <a:pt x="304" y="90"/>
                </a:lnTo>
                <a:lnTo>
                  <a:pt x="310" y="93"/>
                </a:lnTo>
                <a:lnTo>
                  <a:pt x="310" y="93"/>
                </a:lnTo>
                <a:lnTo>
                  <a:pt x="309" y="99"/>
                </a:lnTo>
                <a:lnTo>
                  <a:pt x="308" y="104"/>
                </a:lnTo>
                <a:lnTo>
                  <a:pt x="308" y="109"/>
                </a:lnTo>
                <a:lnTo>
                  <a:pt x="308" y="109"/>
                </a:lnTo>
                <a:lnTo>
                  <a:pt x="308" y="111"/>
                </a:lnTo>
                <a:lnTo>
                  <a:pt x="310" y="114"/>
                </a:lnTo>
                <a:lnTo>
                  <a:pt x="318" y="121"/>
                </a:lnTo>
                <a:lnTo>
                  <a:pt x="325" y="128"/>
                </a:lnTo>
                <a:lnTo>
                  <a:pt x="328" y="132"/>
                </a:lnTo>
                <a:lnTo>
                  <a:pt x="329" y="136"/>
                </a:lnTo>
                <a:lnTo>
                  <a:pt x="329" y="136"/>
                </a:lnTo>
                <a:lnTo>
                  <a:pt x="330" y="142"/>
                </a:lnTo>
                <a:lnTo>
                  <a:pt x="329" y="147"/>
                </a:lnTo>
                <a:lnTo>
                  <a:pt x="329" y="147"/>
                </a:lnTo>
                <a:lnTo>
                  <a:pt x="328" y="149"/>
                </a:lnTo>
                <a:lnTo>
                  <a:pt x="326" y="151"/>
                </a:lnTo>
                <a:lnTo>
                  <a:pt x="325" y="152"/>
                </a:lnTo>
                <a:lnTo>
                  <a:pt x="328" y="153"/>
                </a:lnTo>
                <a:lnTo>
                  <a:pt x="328" y="153"/>
                </a:lnTo>
                <a:lnTo>
                  <a:pt x="341" y="158"/>
                </a:lnTo>
                <a:lnTo>
                  <a:pt x="354" y="164"/>
                </a:lnTo>
                <a:lnTo>
                  <a:pt x="354" y="164"/>
                </a:lnTo>
                <a:lnTo>
                  <a:pt x="361" y="168"/>
                </a:lnTo>
                <a:lnTo>
                  <a:pt x="361" y="168"/>
                </a:lnTo>
                <a:lnTo>
                  <a:pt x="364" y="169"/>
                </a:lnTo>
                <a:lnTo>
                  <a:pt x="367" y="169"/>
                </a:lnTo>
                <a:lnTo>
                  <a:pt x="376" y="168"/>
                </a:lnTo>
                <a:lnTo>
                  <a:pt x="387" y="166"/>
                </a:lnTo>
                <a:lnTo>
                  <a:pt x="387" y="166"/>
                </a:lnTo>
                <a:lnTo>
                  <a:pt x="386" y="231"/>
                </a:lnTo>
                <a:lnTo>
                  <a:pt x="386" y="231"/>
                </a:lnTo>
                <a:lnTo>
                  <a:pt x="375" y="310"/>
                </a:lnTo>
                <a:lnTo>
                  <a:pt x="375" y="310"/>
                </a:lnTo>
                <a:lnTo>
                  <a:pt x="375" y="314"/>
                </a:lnTo>
                <a:lnTo>
                  <a:pt x="373" y="316"/>
                </a:lnTo>
                <a:lnTo>
                  <a:pt x="370" y="320"/>
                </a:lnTo>
                <a:lnTo>
                  <a:pt x="367" y="321"/>
                </a:lnTo>
                <a:lnTo>
                  <a:pt x="366" y="321"/>
                </a:lnTo>
                <a:lnTo>
                  <a:pt x="366" y="321"/>
                </a:lnTo>
                <a:lnTo>
                  <a:pt x="355" y="319"/>
                </a:lnTo>
                <a:lnTo>
                  <a:pt x="344" y="316"/>
                </a:lnTo>
                <a:lnTo>
                  <a:pt x="333" y="315"/>
                </a:lnTo>
                <a:lnTo>
                  <a:pt x="333" y="315"/>
                </a:lnTo>
                <a:lnTo>
                  <a:pt x="328" y="315"/>
                </a:lnTo>
                <a:lnTo>
                  <a:pt x="324" y="316"/>
                </a:lnTo>
                <a:lnTo>
                  <a:pt x="322" y="318"/>
                </a:lnTo>
                <a:lnTo>
                  <a:pt x="319" y="320"/>
                </a:lnTo>
                <a:lnTo>
                  <a:pt x="314" y="325"/>
                </a:lnTo>
                <a:lnTo>
                  <a:pt x="308" y="331"/>
                </a:lnTo>
                <a:lnTo>
                  <a:pt x="308" y="331"/>
                </a:lnTo>
                <a:lnTo>
                  <a:pt x="302" y="335"/>
                </a:lnTo>
                <a:lnTo>
                  <a:pt x="299" y="340"/>
                </a:lnTo>
                <a:lnTo>
                  <a:pt x="298" y="343"/>
                </a:lnTo>
                <a:lnTo>
                  <a:pt x="298" y="346"/>
                </a:lnTo>
                <a:lnTo>
                  <a:pt x="298" y="346"/>
                </a:lnTo>
                <a:lnTo>
                  <a:pt x="298" y="350"/>
                </a:lnTo>
                <a:lnTo>
                  <a:pt x="299" y="353"/>
                </a:lnTo>
                <a:lnTo>
                  <a:pt x="301" y="357"/>
                </a:lnTo>
                <a:lnTo>
                  <a:pt x="299" y="362"/>
                </a:lnTo>
                <a:lnTo>
                  <a:pt x="299" y="362"/>
                </a:lnTo>
                <a:lnTo>
                  <a:pt x="298" y="372"/>
                </a:lnTo>
                <a:lnTo>
                  <a:pt x="297" y="379"/>
                </a:lnTo>
                <a:lnTo>
                  <a:pt x="297" y="379"/>
                </a:lnTo>
                <a:lnTo>
                  <a:pt x="296" y="385"/>
                </a:lnTo>
                <a:lnTo>
                  <a:pt x="294" y="390"/>
                </a:lnTo>
                <a:lnTo>
                  <a:pt x="294" y="390"/>
                </a:lnTo>
                <a:lnTo>
                  <a:pt x="296" y="395"/>
                </a:lnTo>
                <a:lnTo>
                  <a:pt x="298" y="400"/>
                </a:lnTo>
                <a:lnTo>
                  <a:pt x="298" y="400"/>
                </a:lnTo>
                <a:lnTo>
                  <a:pt x="303" y="404"/>
                </a:lnTo>
                <a:lnTo>
                  <a:pt x="310" y="408"/>
                </a:lnTo>
                <a:lnTo>
                  <a:pt x="317" y="410"/>
                </a:lnTo>
                <a:lnTo>
                  <a:pt x="319" y="413"/>
                </a:lnTo>
                <a:lnTo>
                  <a:pt x="319" y="413"/>
                </a:lnTo>
                <a:lnTo>
                  <a:pt x="319" y="415"/>
                </a:lnTo>
                <a:lnTo>
                  <a:pt x="320" y="420"/>
                </a:lnTo>
                <a:lnTo>
                  <a:pt x="323" y="425"/>
                </a:lnTo>
                <a:lnTo>
                  <a:pt x="323" y="429"/>
                </a:lnTo>
                <a:lnTo>
                  <a:pt x="323" y="429"/>
                </a:lnTo>
                <a:lnTo>
                  <a:pt x="319" y="436"/>
                </a:lnTo>
                <a:lnTo>
                  <a:pt x="319" y="441"/>
                </a:lnTo>
                <a:lnTo>
                  <a:pt x="319" y="444"/>
                </a:lnTo>
                <a:lnTo>
                  <a:pt x="320" y="446"/>
                </a:lnTo>
                <a:lnTo>
                  <a:pt x="320" y="446"/>
                </a:lnTo>
                <a:lnTo>
                  <a:pt x="324" y="449"/>
                </a:lnTo>
                <a:lnTo>
                  <a:pt x="329" y="450"/>
                </a:lnTo>
                <a:lnTo>
                  <a:pt x="334" y="451"/>
                </a:lnTo>
                <a:lnTo>
                  <a:pt x="334" y="451"/>
                </a:lnTo>
                <a:lnTo>
                  <a:pt x="339" y="474"/>
                </a:lnTo>
                <a:lnTo>
                  <a:pt x="339" y="474"/>
                </a:lnTo>
                <a:lnTo>
                  <a:pt x="341" y="478"/>
                </a:lnTo>
                <a:lnTo>
                  <a:pt x="344" y="482"/>
                </a:lnTo>
                <a:lnTo>
                  <a:pt x="344" y="482"/>
                </a:lnTo>
                <a:lnTo>
                  <a:pt x="347" y="483"/>
                </a:lnTo>
                <a:lnTo>
                  <a:pt x="352" y="486"/>
                </a:lnTo>
                <a:lnTo>
                  <a:pt x="361" y="488"/>
                </a:lnTo>
                <a:lnTo>
                  <a:pt x="361" y="488"/>
                </a:lnTo>
                <a:lnTo>
                  <a:pt x="364" y="491"/>
                </a:lnTo>
                <a:lnTo>
                  <a:pt x="366" y="495"/>
                </a:lnTo>
                <a:lnTo>
                  <a:pt x="368" y="503"/>
                </a:lnTo>
                <a:lnTo>
                  <a:pt x="368" y="503"/>
                </a:lnTo>
                <a:lnTo>
                  <a:pt x="368" y="505"/>
                </a:lnTo>
                <a:lnTo>
                  <a:pt x="367" y="508"/>
                </a:lnTo>
                <a:lnTo>
                  <a:pt x="362" y="509"/>
                </a:lnTo>
                <a:lnTo>
                  <a:pt x="362" y="509"/>
                </a:lnTo>
                <a:lnTo>
                  <a:pt x="328" y="510"/>
                </a:lnTo>
                <a:lnTo>
                  <a:pt x="328" y="510"/>
                </a:lnTo>
                <a:lnTo>
                  <a:pt x="305" y="523"/>
                </a:lnTo>
                <a:lnTo>
                  <a:pt x="288" y="533"/>
                </a:lnTo>
                <a:lnTo>
                  <a:pt x="282" y="537"/>
                </a:lnTo>
                <a:lnTo>
                  <a:pt x="277" y="541"/>
                </a:lnTo>
                <a:lnTo>
                  <a:pt x="277" y="541"/>
                </a:lnTo>
                <a:lnTo>
                  <a:pt x="272" y="550"/>
                </a:lnTo>
                <a:lnTo>
                  <a:pt x="267" y="561"/>
                </a:lnTo>
                <a:lnTo>
                  <a:pt x="267" y="561"/>
                </a:lnTo>
                <a:lnTo>
                  <a:pt x="262" y="571"/>
                </a:lnTo>
                <a:lnTo>
                  <a:pt x="260" y="579"/>
                </a:lnTo>
                <a:lnTo>
                  <a:pt x="257" y="588"/>
                </a:lnTo>
                <a:lnTo>
                  <a:pt x="257" y="596"/>
                </a:lnTo>
                <a:lnTo>
                  <a:pt x="257" y="596"/>
                </a:lnTo>
                <a:lnTo>
                  <a:pt x="256" y="603"/>
                </a:lnTo>
                <a:lnTo>
                  <a:pt x="252" y="613"/>
                </a:lnTo>
                <a:lnTo>
                  <a:pt x="249" y="620"/>
                </a:lnTo>
                <a:lnTo>
                  <a:pt x="246" y="625"/>
                </a:lnTo>
                <a:lnTo>
                  <a:pt x="246" y="625"/>
                </a:lnTo>
                <a:lnTo>
                  <a:pt x="238" y="625"/>
                </a:lnTo>
                <a:lnTo>
                  <a:pt x="223" y="625"/>
                </a:lnTo>
                <a:lnTo>
                  <a:pt x="200" y="624"/>
                </a:lnTo>
                <a:lnTo>
                  <a:pt x="200" y="624"/>
                </a:lnTo>
                <a:lnTo>
                  <a:pt x="198" y="621"/>
                </a:lnTo>
                <a:lnTo>
                  <a:pt x="194" y="618"/>
                </a:lnTo>
                <a:lnTo>
                  <a:pt x="188" y="610"/>
                </a:lnTo>
                <a:lnTo>
                  <a:pt x="188" y="610"/>
                </a:lnTo>
                <a:lnTo>
                  <a:pt x="186" y="605"/>
                </a:lnTo>
                <a:lnTo>
                  <a:pt x="182" y="593"/>
                </a:lnTo>
                <a:lnTo>
                  <a:pt x="178" y="581"/>
                </a:lnTo>
                <a:lnTo>
                  <a:pt x="177" y="568"/>
                </a:lnTo>
                <a:lnTo>
                  <a:pt x="177" y="568"/>
                </a:lnTo>
                <a:lnTo>
                  <a:pt x="172" y="494"/>
                </a:lnTo>
                <a:lnTo>
                  <a:pt x="172" y="494"/>
                </a:lnTo>
                <a:lnTo>
                  <a:pt x="172" y="487"/>
                </a:lnTo>
                <a:lnTo>
                  <a:pt x="173" y="483"/>
                </a:lnTo>
                <a:lnTo>
                  <a:pt x="173" y="482"/>
                </a:lnTo>
                <a:lnTo>
                  <a:pt x="173" y="482"/>
                </a:lnTo>
                <a:lnTo>
                  <a:pt x="179" y="478"/>
                </a:lnTo>
                <a:lnTo>
                  <a:pt x="183" y="476"/>
                </a:lnTo>
                <a:lnTo>
                  <a:pt x="186" y="474"/>
                </a:lnTo>
                <a:lnTo>
                  <a:pt x="186" y="474"/>
                </a:lnTo>
                <a:lnTo>
                  <a:pt x="194" y="470"/>
                </a:lnTo>
                <a:lnTo>
                  <a:pt x="199" y="466"/>
                </a:lnTo>
                <a:lnTo>
                  <a:pt x="202" y="461"/>
                </a:lnTo>
                <a:lnTo>
                  <a:pt x="202" y="461"/>
                </a:lnTo>
                <a:lnTo>
                  <a:pt x="204" y="457"/>
                </a:lnTo>
                <a:lnTo>
                  <a:pt x="207" y="453"/>
                </a:lnTo>
                <a:lnTo>
                  <a:pt x="209" y="449"/>
                </a:lnTo>
                <a:lnTo>
                  <a:pt x="210" y="444"/>
                </a:lnTo>
                <a:lnTo>
                  <a:pt x="210" y="444"/>
                </a:lnTo>
                <a:lnTo>
                  <a:pt x="205" y="431"/>
                </a:lnTo>
                <a:lnTo>
                  <a:pt x="202" y="423"/>
                </a:lnTo>
                <a:lnTo>
                  <a:pt x="202" y="423"/>
                </a:lnTo>
                <a:lnTo>
                  <a:pt x="202" y="411"/>
                </a:lnTo>
                <a:lnTo>
                  <a:pt x="202" y="398"/>
                </a:lnTo>
                <a:lnTo>
                  <a:pt x="202" y="398"/>
                </a:lnTo>
                <a:lnTo>
                  <a:pt x="203" y="395"/>
                </a:lnTo>
                <a:lnTo>
                  <a:pt x="203" y="394"/>
                </a:lnTo>
                <a:lnTo>
                  <a:pt x="200" y="393"/>
                </a:lnTo>
                <a:lnTo>
                  <a:pt x="194" y="390"/>
                </a:lnTo>
                <a:lnTo>
                  <a:pt x="194" y="390"/>
                </a:lnTo>
                <a:lnTo>
                  <a:pt x="186" y="387"/>
                </a:lnTo>
                <a:lnTo>
                  <a:pt x="178" y="383"/>
                </a:lnTo>
                <a:lnTo>
                  <a:pt x="172" y="378"/>
                </a:lnTo>
                <a:lnTo>
                  <a:pt x="167" y="372"/>
                </a:lnTo>
                <a:lnTo>
                  <a:pt x="167" y="372"/>
                </a:lnTo>
                <a:lnTo>
                  <a:pt x="157" y="361"/>
                </a:lnTo>
                <a:lnTo>
                  <a:pt x="149" y="351"/>
                </a:lnTo>
                <a:lnTo>
                  <a:pt x="149" y="351"/>
                </a:lnTo>
                <a:lnTo>
                  <a:pt x="133" y="334"/>
                </a:lnTo>
                <a:lnTo>
                  <a:pt x="123" y="332"/>
                </a:lnTo>
                <a:lnTo>
                  <a:pt x="123" y="332"/>
                </a:lnTo>
                <a:lnTo>
                  <a:pt x="115" y="336"/>
                </a:lnTo>
                <a:lnTo>
                  <a:pt x="105" y="342"/>
                </a:lnTo>
                <a:lnTo>
                  <a:pt x="105" y="342"/>
                </a:lnTo>
                <a:lnTo>
                  <a:pt x="100" y="345"/>
                </a:lnTo>
                <a:lnTo>
                  <a:pt x="97" y="346"/>
                </a:lnTo>
                <a:lnTo>
                  <a:pt x="93" y="346"/>
                </a:lnTo>
                <a:lnTo>
                  <a:pt x="93" y="346"/>
                </a:lnTo>
                <a:lnTo>
                  <a:pt x="91" y="343"/>
                </a:lnTo>
                <a:lnTo>
                  <a:pt x="87" y="339"/>
                </a:lnTo>
                <a:lnTo>
                  <a:pt x="83" y="335"/>
                </a:lnTo>
                <a:lnTo>
                  <a:pt x="82" y="336"/>
                </a:lnTo>
                <a:lnTo>
                  <a:pt x="82" y="339"/>
                </a:lnTo>
                <a:lnTo>
                  <a:pt x="82" y="339"/>
                </a:lnTo>
                <a:lnTo>
                  <a:pt x="83" y="347"/>
                </a:lnTo>
                <a:lnTo>
                  <a:pt x="82" y="355"/>
                </a:lnTo>
                <a:lnTo>
                  <a:pt x="79" y="363"/>
                </a:lnTo>
                <a:lnTo>
                  <a:pt x="63" y="356"/>
                </a:lnTo>
                <a:lnTo>
                  <a:pt x="53" y="357"/>
                </a:lnTo>
                <a:lnTo>
                  <a:pt x="51" y="367"/>
                </a:lnTo>
                <a:lnTo>
                  <a:pt x="51" y="379"/>
                </a:lnTo>
                <a:lnTo>
                  <a:pt x="51" y="379"/>
                </a:lnTo>
                <a:lnTo>
                  <a:pt x="44" y="385"/>
                </a:lnTo>
                <a:lnTo>
                  <a:pt x="39" y="389"/>
                </a:lnTo>
                <a:lnTo>
                  <a:pt x="36" y="390"/>
                </a:lnTo>
                <a:lnTo>
                  <a:pt x="35" y="390"/>
                </a:lnTo>
                <a:lnTo>
                  <a:pt x="35" y="390"/>
                </a:lnTo>
                <a:lnTo>
                  <a:pt x="18" y="378"/>
                </a:lnTo>
                <a:lnTo>
                  <a:pt x="18" y="378"/>
                </a:lnTo>
                <a:lnTo>
                  <a:pt x="14" y="379"/>
                </a:lnTo>
                <a:lnTo>
                  <a:pt x="9" y="384"/>
                </a:lnTo>
                <a:lnTo>
                  <a:pt x="3" y="389"/>
                </a:lnTo>
                <a:lnTo>
                  <a:pt x="0" y="392"/>
                </a:lnTo>
                <a:lnTo>
                  <a:pt x="0" y="392"/>
                </a:lnTo>
                <a:lnTo>
                  <a:pt x="2" y="394"/>
                </a:lnTo>
                <a:lnTo>
                  <a:pt x="4" y="397"/>
                </a:lnTo>
                <a:lnTo>
                  <a:pt x="8" y="400"/>
                </a:lnTo>
                <a:lnTo>
                  <a:pt x="8" y="400"/>
                </a:lnTo>
                <a:lnTo>
                  <a:pt x="10" y="406"/>
                </a:lnTo>
                <a:lnTo>
                  <a:pt x="13" y="411"/>
                </a:lnTo>
                <a:lnTo>
                  <a:pt x="13" y="411"/>
                </a:lnTo>
                <a:lnTo>
                  <a:pt x="11" y="416"/>
                </a:lnTo>
                <a:lnTo>
                  <a:pt x="11" y="420"/>
                </a:lnTo>
                <a:lnTo>
                  <a:pt x="10" y="423"/>
                </a:lnTo>
                <a:lnTo>
                  <a:pt x="10" y="435"/>
                </a:lnTo>
                <a:lnTo>
                  <a:pt x="16" y="446"/>
                </a:lnTo>
                <a:lnTo>
                  <a:pt x="16" y="446"/>
                </a:lnTo>
                <a:lnTo>
                  <a:pt x="16" y="447"/>
                </a:lnTo>
                <a:lnTo>
                  <a:pt x="15" y="450"/>
                </a:lnTo>
                <a:lnTo>
                  <a:pt x="13" y="453"/>
                </a:lnTo>
                <a:lnTo>
                  <a:pt x="13" y="453"/>
                </a:lnTo>
                <a:lnTo>
                  <a:pt x="5" y="465"/>
                </a:lnTo>
                <a:lnTo>
                  <a:pt x="3" y="470"/>
                </a:lnTo>
                <a:lnTo>
                  <a:pt x="3" y="471"/>
                </a:lnTo>
                <a:lnTo>
                  <a:pt x="4" y="472"/>
                </a:lnTo>
                <a:lnTo>
                  <a:pt x="4" y="472"/>
                </a:lnTo>
                <a:lnTo>
                  <a:pt x="8" y="474"/>
                </a:lnTo>
                <a:lnTo>
                  <a:pt x="13" y="476"/>
                </a:lnTo>
                <a:lnTo>
                  <a:pt x="14" y="477"/>
                </a:lnTo>
                <a:lnTo>
                  <a:pt x="15" y="479"/>
                </a:lnTo>
                <a:lnTo>
                  <a:pt x="15" y="482"/>
                </a:lnTo>
                <a:lnTo>
                  <a:pt x="15" y="486"/>
                </a:lnTo>
                <a:lnTo>
                  <a:pt x="15" y="486"/>
                </a:lnTo>
                <a:lnTo>
                  <a:pt x="11" y="493"/>
                </a:lnTo>
                <a:lnTo>
                  <a:pt x="8" y="503"/>
                </a:lnTo>
                <a:lnTo>
                  <a:pt x="5" y="515"/>
                </a:lnTo>
                <a:lnTo>
                  <a:pt x="5" y="515"/>
                </a:lnTo>
                <a:lnTo>
                  <a:pt x="7" y="516"/>
                </a:lnTo>
                <a:lnTo>
                  <a:pt x="11" y="516"/>
                </a:lnTo>
                <a:lnTo>
                  <a:pt x="15" y="519"/>
                </a:lnTo>
                <a:lnTo>
                  <a:pt x="16" y="520"/>
                </a:lnTo>
                <a:lnTo>
                  <a:pt x="16" y="521"/>
                </a:lnTo>
                <a:lnTo>
                  <a:pt x="16" y="521"/>
                </a:lnTo>
                <a:lnTo>
                  <a:pt x="15" y="526"/>
                </a:lnTo>
                <a:lnTo>
                  <a:pt x="16" y="534"/>
                </a:lnTo>
                <a:lnTo>
                  <a:pt x="16" y="534"/>
                </a:lnTo>
                <a:lnTo>
                  <a:pt x="18" y="537"/>
                </a:lnTo>
                <a:lnTo>
                  <a:pt x="20" y="541"/>
                </a:lnTo>
                <a:lnTo>
                  <a:pt x="23" y="544"/>
                </a:lnTo>
                <a:lnTo>
                  <a:pt x="39" y="540"/>
                </a:lnTo>
                <a:lnTo>
                  <a:pt x="50" y="540"/>
                </a:lnTo>
                <a:lnTo>
                  <a:pt x="50" y="540"/>
                </a:lnTo>
                <a:lnTo>
                  <a:pt x="51" y="541"/>
                </a:lnTo>
                <a:lnTo>
                  <a:pt x="52" y="544"/>
                </a:lnTo>
                <a:lnTo>
                  <a:pt x="52" y="549"/>
                </a:lnTo>
                <a:lnTo>
                  <a:pt x="52" y="549"/>
                </a:lnTo>
                <a:lnTo>
                  <a:pt x="52" y="550"/>
                </a:lnTo>
                <a:lnTo>
                  <a:pt x="53" y="552"/>
                </a:lnTo>
                <a:lnTo>
                  <a:pt x="58" y="554"/>
                </a:lnTo>
                <a:lnTo>
                  <a:pt x="65" y="552"/>
                </a:lnTo>
                <a:lnTo>
                  <a:pt x="70" y="551"/>
                </a:lnTo>
                <a:lnTo>
                  <a:pt x="70" y="551"/>
                </a:lnTo>
                <a:lnTo>
                  <a:pt x="86" y="541"/>
                </a:lnTo>
                <a:lnTo>
                  <a:pt x="88" y="552"/>
                </a:lnTo>
                <a:lnTo>
                  <a:pt x="88" y="552"/>
                </a:lnTo>
                <a:lnTo>
                  <a:pt x="91" y="555"/>
                </a:lnTo>
                <a:lnTo>
                  <a:pt x="93" y="556"/>
                </a:lnTo>
                <a:lnTo>
                  <a:pt x="93" y="556"/>
                </a:lnTo>
                <a:lnTo>
                  <a:pt x="97" y="556"/>
                </a:lnTo>
                <a:lnTo>
                  <a:pt x="99" y="556"/>
                </a:lnTo>
                <a:lnTo>
                  <a:pt x="102" y="555"/>
                </a:lnTo>
                <a:lnTo>
                  <a:pt x="102" y="555"/>
                </a:lnTo>
                <a:lnTo>
                  <a:pt x="120" y="534"/>
                </a:lnTo>
                <a:lnTo>
                  <a:pt x="120" y="534"/>
                </a:lnTo>
                <a:lnTo>
                  <a:pt x="128" y="536"/>
                </a:lnTo>
                <a:lnTo>
                  <a:pt x="137" y="540"/>
                </a:lnTo>
                <a:lnTo>
                  <a:pt x="137" y="540"/>
                </a:lnTo>
                <a:lnTo>
                  <a:pt x="139" y="542"/>
                </a:lnTo>
                <a:lnTo>
                  <a:pt x="139" y="549"/>
                </a:lnTo>
                <a:lnTo>
                  <a:pt x="139" y="558"/>
                </a:lnTo>
                <a:lnTo>
                  <a:pt x="139" y="558"/>
                </a:lnTo>
                <a:lnTo>
                  <a:pt x="140" y="586"/>
                </a:lnTo>
                <a:lnTo>
                  <a:pt x="140" y="604"/>
                </a:lnTo>
                <a:lnTo>
                  <a:pt x="141" y="619"/>
                </a:lnTo>
                <a:lnTo>
                  <a:pt x="141" y="619"/>
                </a:lnTo>
                <a:lnTo>
                  <a:pt x="139" y="633"/>
                </a:lnTo>
                <a:lnTo>
                  <a:pt x="137" y="650"/>
                </a:lnTo>
                <a:lnTo>
                  <a:pt x="137" y="657"/>
                </a:lnTo>
                <a:lnTo>
                  <a:pt x="139" y="665"/>
                </a:lnTo>
                <a:lnTo>
                  <a:pt x="141" y="671"/>
                </a:lnTo>
                <a:lnTo>
                  <a:pt x="144" y="673"/>
                </a:lnTo>
                <a:lnTo>
                  <a:pt x="147" y="676"/>
                </a:lnTo>
                <a:lnTo>
                  <a:pt x="147" y="676"/>
                </a:lnTo>
                <a:lnTo>
                  <a:pt x="155" y="678"/>
                </a:lnTo>
                <a:lnTo>
                  <a:pt x="163" y="680"/>
                </a:lnTo>
                <a:lnTo>
                  <a:pt x="182" y="680"/>
                </a:lnTo>
                <a:lnTo>
                  <a:pt x="197" y="680"/>
                </a:lnTo>
                <a:lnTo>
                  <a:pt x="204" y="678"/>
                </a:lnTo>
                <a:lnTo>
                  <a:pt x="224" y="723"/>
                </a:lnTo>
                <a:lnTo>
                  <a:pt x="224" y="723"/>
                </a:lnTo>
                <a:lnTo>
                  <a:pt x="225" y="735"/>
                </a:lnTo>
                <a:lnTo>
                  <a:pt x="225" y="735"/>
                </a:lnTo>
                <a:lnTo>
                  <a:pt x="226" y="746"/>
                </a:lnTo>
                <a:lnTo>
                  <a:pt x="228" y="760"/>
                </a:lnTo>
                <a:lnTo>
                  <a:pt x="226" y="772"/>
                </a:lnTo>
                <a:lnTo>
                  <a:pt x="225" y="778"/>
                </a:lnTo>
                <a:lnTo>
                  <a:pt x="224" y="782"/>
                </a:lnTo>
                <a:lnTo>
                  <a:pt x="214" y="802"/>
                </a:lnTo>
                <a:lnTo>
                  <a:pt x="234" y="808"/>
                </a:lnTo>
                <a:lnTo>
                  <a:pt x="234" y="808"/>
                </a:lnTo>
                <a:lnTo>
                  <a:pt x="249" y="839"/>
                </a:lnTo>
                <a:lnTo>
                  <a:pt x="249" y="839"/>
                </a:lnTo>
                <a:lnTo>
                  <a:pt x="254" y="845"/>
                </a:lnTo>
                <a:lnTo>
                  <a:pt x="257" y="850"/>
                </a:lnTo>
                <a:lnTo>
                  <a:pt x="261" y="856"/>
                </a:lnTo>
                <a:lnTo>
                  <a:pt x="263" y="866"/>
                </a:lnTo>
                <a:lnTo>
                  <a:pt x="263" y="866"/>
                </a:lnTo>
                <a:lnTo>
                  <a:pt x="267" y="891"/>
                </a:lnTo>
                <a:lnTo>
                  <a:pt x="267" y="891"/>
                </a:lnTo>
                <a:lnTo>
                  <a:pt x="263" y="895"/>
                </a:lnTo>
                <a:lnTo>
                  <a:pt x="259" y="900"/>
                </a:lnTo>
                <a:lnTo>
                  <a:pt x="259" y="900"/>
                </a:lnTo>
                <a:lnTo>
                  <a:pt x="256" y="903"/>
                </a:lnTo>
                <a:lnTo>
                  <a:pt x="255" y="908"/>
                </a:lnTo>
                <a:lnTo>
                  <a:pt x="254" y="917"/>
                </a:lnTo>
                <a:lnTo>
                  <a:pt x="254" y="917"/>
                </a:lnTo>
                <a:lnTo>
                  <a:pt x="250" y="935"/>
                </a:lnTo>
                <a:lnTo>
                  <a:pt x="242" y="966"/>
                </a:lnTo>
                <a:lnTo>
                  <a:pt x="231" y="1001"/>
                </a:lnTo>
                <a:lnTo>
                  <a:pt x="226" y="1016"/>
                </a:lnTo>
                <a:lnTo>
                  <a:pt x="221" y="1028"/>
                </a:lnTo>
                <a:lnTo>
                  <a:pt x="221" y="1028"/>
                </a:lnTo>
                <a:lnTo>
                  <a:pt x="193" y="1089"/>
                </a:lnTo>
                <a:lnTo>
                  <a:pt x="193" y="1089"/>
                </a:lnTo>
                <a:lnTo>
                  <a:pt x="203" y="1098"/>
                </a:lnTo>
                <a:lnTo>
                  <a:pt x="213" y="1106"/>
                </a:lnTo>
                <a:lnTo>
                  <a:pt x="221" y="1110"/>
                </a:lnTo>
                <a:lnTo>
                  <a:pt x="221" y="1110"/>
                </a:lnTo>
                <a:lnTo>
                  <a:pt x="247" y="1118"/>
                </a:lnTo>
                <a:lnTo>
                  <a:pt x="247" y="111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8">
            <a:extLst>
              <a:ext uri="{FF2B5EF4-FFF2-40B4-BE49-F238E27FC236}">
                <a16:creationId xmlns:a16="http://schemas.microsoft.com/office/drawing/2014/main" id="{F50D1680-CCE6-47F7-8321-78CDF419CE63}"/>
              </a:ext>
            </a:extLst>
          </p:cNvPr>
          <p:cNvSpPr>
            <a:spLocks/>
          </p:cNvSpPr>
          <p:nvPr/>
        </p:nvSpPr>
        <p:spPr bwMode="auto">
          <a:xfrm>
            <a:off x="7254081" y="3771026"/>
            <a:ext cx="1231552" cy="2658349"/>
          </a:xfrm>
          <a:custGeom>
            <a:avLst/>
            <a:gdLst>
              <a:gd name="T0" fmla="*/ 246 w 820"/>
              <a:gd name="T1" fmla="*/ 1625 h 1770"/>
              <a:gd name="T2" fmla="*/ 341 w 820"/>
              <a:gd name="T3" fmla="*/ 1662 h 1770"/>
              <a:gd name="T4" fmla="*/ 588 w 820"/>
              <a:gd name="T5" fmla="*/ 1689 h 1770"/>
              <a:gd name="T6" fmla="*/ 635 w 820"/>
              <a:gd name="T7" fmla="*/ 1762 h 1770"/>
              <a:gd name="T8" fmla="*/ 678 w 820"/>
              <a:gd name="T9" fmla="*/ 1767 h 1770"/>
              <a:gd name="T10" fmla="*/ 659 w 820"/>
              <a:gd name="T11" fmla="*/ 1581 h 1770"/>
              <a:gd name="T12" fmla="*/ 599 w 820"/>
              <a:gd name="T13" fmla="*/ 1557 h 1770"/>
              <a:gd name="T14" fmla="*/ 509 w 820"/>
              <a:gd name="T15" fmla="*/ 1576 h 1770"/>
              <a:gd name="T16" fmla="*/ 573 w 820"/>
              <a:gd name="T17" fmla="*/ 1237 h 1770"/>
              <a:gd name="T18" fmla="*/ 514 w 820"/>
              <a:gd name="T19" fmla="*/ 1099 h 1770"/>
              <a:gd name="T20" fmla="*/ 545 w 820"/>
              <a:gd name="T21" fmla="*/ 1041 h 1770"/>
              <a:gd name="T22" fmla="*/ 607 w 820"/>
              <a:gd name="T23" fmla="*/ 819 h 1770"/>
              <a:gd name="T24" fmla="*/ 628 w 820"/>
              <a:gd name="T25" fmla="*/ 643 h 1770"/>
              <a:gd name="T26" fmla="*/ 688 w 820"/>
              <a:gd name="T27" fmla="*/ 367 h 1770"/>
              <a:gd name="T28" fmla="*/ 724 w 820"/>
              <a:gd name="T29" fmla="*/ 363 h 1770"/>
              <a:gd name="T30" fmla="*/ 756 w 820"/>
              <a:gd name="T31" fmla="*/ 314 h 1770"/>
              <a:gd name="T32" fmla="*/ 802 w 820"/>
              <a:gd name="T33" fmla="*/ 271 h 1770"/>
              <a:gd name="T34" fmla="*/ 812 w 820"/>
              <a:gd name="T35" fmla="*/ 179 h 1770"/>
              <a:gd name="T36" fmla="*/ 804 w 820"/>
              <a:gd name="T37" fmla="*/ 93 h 1770"/>
              <a:gd name="T38" fmla="*/ 754 w 820"/>
              <a:gd name="T39" fmla="*/ 51 h 1770"/>
              <a:gd name="T40" fmla="*/ 712 w 820"/>
              <a:gd name="T41" fmla="*/ 9 h 1770"/>
              <a:gd name="T42" fmla="*/ 662 w 820"/>
              <a:gd name="T43" fmla="*/ 10 h 1770"/>
              <a:gd name="T44" fmla="*/ 565 w 820"/>
              <a:gd name="T45" fmla="*/ 26 h 1770"/>
              <a:gd name="T46" fmla="*/ 528 w 820"/>
              <a:gd name="T47" fmla="*/ 62 h 1770"/>
              <a:gd name="T48" fmla="*/ 505 w 820"/>
              <a:gd name="T49" fmla="*/ 90 h 1770"/>
              <a:gd name="T50" fmla="*/ 486 w 820"/>
              <a:gd name="T51" fmla="*/ 116 h 1770"/>
              <a:gd name="T52" fmla="*/ 484 w 820"/>
              <a:gd name="T53" fmla="*/ 152 h 1770"/>
              <a:gd name="T54" fmla="*/ 483 w 820"/>
              <a:gd name="T55" fmla="*/ 218 h 1770"/>
              <a:gd name="T56" fmla="*/ 517 w 820"/>
              <a:gd name="T57" fmla="*/ 230 h 1770"/>
              <a:gd name="T58" fmla="*/ 539 w 820"/>
              <a:gd name="T59" fmla="*/ 275 h 1770"/>
              <a:gd name="T60" fmla="*/ 568 w 820"/>
              <a:gd name="T61" fmla="*/ 307 h 1770"/>
              <a:gd name="T62" fmla="*/ 610 w 820"/>
              <a:gd name="T63" fmla="*/ 339 h 1770"/>
              <a:gd name="T64" fmla="*/ 583 w 820"/>
              <a:gd name="T65" fmla="*/ 517 h 1770"/>
              <a:gd name="T66" fmla="*/ 522 w 820"/>
              <a:gd name="T67" fmla="*/ 513 h 1770"/>
              <a:gd name="T68" fmla="*/ 436 w 820"/>
              <a:gd name="T69" fmla="*/ 522 h 1770"/>
              <a:gd name="T70" fmla="*/ 397 w 820"/>
              <a:gd name="T71" fmla="*/ 621 h 1770"/>
              <a:gd name="T72" fmla="*/ 408 w 820"/>
              <a:gd name="T73" fmla="*/ 655 h 1770"/>
              <a:gd name="T74" fmla="*/ 403 w 820"/>
              <a:gd name="T75" fmla="*/ 705 h 1770"/>
              <a:gd name="T76" fmla="*/ 347 w 820"/>
              <a:gd name="T77" fmla="*/ 630 h 1770"/>
              <a:gd name="T78" fmla="*/ 303 w 820"/>
              <a:gd name="T79" fmla="*/ 511 h 1770"/>
              <a:gd name="T80" fmla="*/ 258 w 820"/>
              <a:gd name="T81" fmla="*/ 288 h 1770"/>
              <a:gd name="T82" fmla="*/ 286 w 820"/>
              <a:gd name="T83" fmla="*/ 240 h 1770"/>
              <a:gd name="T84" fmla="*/ 287 w 820"/>
              <a:gd name="T85" fmla="*/ 181 h 1770"/>
              <a:gd name="T86" fmla="*/ 249 w 820"/>
              <a:gd name="T87" fmla="*/ 120 h 1770"/>
              <a:gd name="T88" fmla="*/ 211 w 820"/>
              <a:gd name="T89" fmla="*/ 119 h 1770"/>
              <a:gd name="T90" fmla="*/ 124 w 820"/>
              <a:gd name="T91" fmla="*/ 111 h 1770"/>
              <a:gd name="T92" fmla="*/ 89 w 820"/>
              <a:gd name="T93" fmla="*/ 130 h 1770"/>
              <a:gd name="T94" fmla="*/ 30 w 820"/>
              <a:gd name="T95" fmla="*/ 174 h 1770"/>
              <a:gd name="T96" fmla="*/ 14 w 820"/>
              <a:gd name="T97" fmla="*/ 218 h 1770"/>
              <a:gd name="T98" fmla="*/ 14 w 820"/>
              <a:gd name="T99" fmla="*/ 252 h 1770"/>
              <a:gd name="T100" fmla="*/ 14 w 820"/>
              <a:gd name="T101" fmla="*/ 293 h 1770"/>
              <a:gd name="T102" fmla="*/ 40 w 820"/>
              <a:gd name="T103" fmla="*/ 318 h 1770"/>
              <a:gd name="T104" fmla="*/ 63 w 820"/>
              <a:gd name="T105" fmla="*/ 347 h 1770"/>
              <a:gd name="T106" fmla="*/ 92 w 820"/>
              <a:gd name="T107" fmla="*/ 350 h 1770"/>
              <a:gd name="T108" fmla="*/ 113 w 820"/>
              <a:gd name="T109" fmla="*/ 354 h 1770"/>
              <a:gd name="T110" fmla="*/ 157 w 820"/>
              <a:gd name="T111" fmla="*/ 363 h 1770"/>
              <a:gd name="T112" fmla="*/ 193 w 820"/>
              <a:gd name="T113" fmla="*/ 362 h 1770"/>
              <a:gd name="T114" fmla="*/ 255 w 820"/>
              <a:gd name="T115" fmla="*/ 548 h 1770"/>
              <a:gd name="T116" fmla="*/ 288 w 820"/>
              <a:gd name="T117" fmla="*/ 771 h 1770"/>
              <a:gd name="T118" fmla="*/ 297 w 820"/>
              <a:gd name="T119" fmla="*/ 915 h 1770"/>
              <a:gd name="T120" fmla="*/ 318 w 820"/>
              <a:gd name="T121" fmla="*/ 1054 h 1770"/>
              <a:gd name="T122" fmla="*/ 263 w 820"/>
              <a:gd name="T123" fmla="*/ 1220 h 1770"/>
              <a:gd name="T124" fmla="*/ 210 w 820"/>
              <a:gd name="T125" fmla="*/ 1347 h 17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20" h="1770">
                <a:moveTo>
                  <a:pt x="250" y="1361"/>
                </a:moveTo>
                <a:lnTo>
                  <a:pt x="250" y="1361"/>
                </a:lnTo>
                <a:lnTo>
                  <a:pt x="240" y="1452"/>
                </a:lnTo>
                <a:lnTo>
                  <a:pt x="234" y="1521"/>
                </a:lnTo>
                <a:lnTo>
                  <a:pt x="231" y="1550"/>
                </a:lnTo>
                <a:lnTo>
                  <a:pt x="230" y="1568"/>
                </a:lnTo>
                <a:lnTo>
                  <a:pt x="230" y="1568"/>
                </a:lnTo>
                <a:lnTo>
                  <a:pt x="230" y="1589"/>
                </a:lnTo>
                <a:lnTo>
                  <a:pt x="231" y="1603"/>
                </a:lnTo>
                <a:lnTo>
                  <a:pt x="232" y="1609"/>
                </a:lnTo>
                <a:lnTo>
                  <a:pt x="236" y="1615"/>
                </a:lnTo>
                <a:lnTo>
                  <a:pt x="240" y="1620"/>
                </a:lnTo>
                <a:lnTo>
                  <a:pt x="246" y="1625"/>
                </a:lnTo>
                <a:lnTo>
                  <a:pt x="246" y="1625"/>
                </a:lnTo>
                <a:lnTo>
                  <a:pt x="253" y="1630"/>
                </a:lnTo>
                <a:lnTo>
                  <a:pt x="262" y="1634"/>
                </a:lnTo>
                <a:lnTo>
                  <a:pt x="272" y="1636"/>
                </a:lnTo>
                <a:lnTo>
                  <a:pt x="282" y="1637"/>
                </a:lnTo>
                <a:lnTo>
                  <a:pt x="298" y="1640"/>
                </a:lnTo>
                <a:lnTo>
                  <a:pt x="303" y="1640"/>
                </a:lnTo>
                <a:lnTo>
                  <a:pt x="305" y="1641"/>
                </a:lnTo>
                <a:lnTo>
                  <a:pt x="305" y="1641"/>
                </a:lnTo>
                <a:lnTo>
                  <a:pt x="308" y="1645"/>
                </a:lnTo>
                <a:lnTo>
                  <a:pt x="315" y="1651"/>
                </a:lnTo>
                <a:lnTo>
                  <a:pt x="326" y="1657"/>
                </a:lnTo>
                <a:lnTo>
                  <a:pt x="334" y="1660"/>
                </a:lnTo>
                <a:lnTo>
                  <a:pt x="341" y="1662"/>
                </a:lnTo>
                <a:lnTo>
                  <a:pt x="341" y="1662"/>
                </a:lnTo>
                <a:lnTo>
                  <a:pt x="351" y="1663"/>
                </a:lnTo>
                <a:lnTo>
                  <a:pt x="365" y="1663"/>
                </a:lnTo>
                <a:lnTo>
                  <a:pt x="399" y="1661"/>
                </a:lnTo>
                <a:lnTo>
                  <a:pt x="438" y="1658"/>
                </a:lnTo>
                <a:lnTo>
                  <a:pt x="473" y="1654"/>
                </a:lnTo>
                <a:lnTo>
                  <a:pt x="473" y="1654"/>
                </a:lnTo>
                <a:lnTo>
                  <a:pt x="504" y="1651"/>
                </a:lnTo>
                <a:lnTo>
                  <a:pt x="530" y="1650"/>
                </a:lnTo>
                <a:lnTo>
                  <a:pt x="557" y="1650"/>
                </a:lnTo>
                <a:lnTo>
                  <a:pt x="557" y="1650"/>
                </a:lnTo>
                <a:lnTo>
                  <a:pt x="562" y="1656"/>
                </a:lnTo>
                <a:lnTo>
                  <a:pt x="575" y="1670"/>
                </a:lnTo>
                <a:lnTo>
                  <a:pt x="582" y="1679"/>
                </a:lnTo>
                <a:lnTo>
                  <a:pt x="588" y="1689"/>
                </a:lnTo>
                <a:lnTo>
                  <a:pt x="593" y="1699"/>
                </a:lnTo>
                <a:lnTo>
                  <a:pt x="596" y="1709"/>
                </a:lnTo>
                <a:lnTo>
                  <a:pt x="596" y="1709"/>
                </a:lnTo>
                <a:lnTo>
                  <a:pt x="601" y="1729"/>
                </a:lnTo>
                <a:lnTo>
                  <a:pt x="603" y="1740"/>
                </a:lnTo>
                <a:lnTo>
                  <a:pt x="605" y="1749"/>
                </a:lnTo>
                <a:lnTo>
                  <a:pt x="609" y="1757"/>
                </a:lnTo>
                <a:lnTo>
                  <a:pt x="614" y="1762"/>
                </a:lnTo>
                <a:lnTo>
                  <a:pt x="618" y="1765"/>
                </a:lnTo>
                <a:lnTo>
                  <a:pt x="620" y="1766"/>
                </a:lnTo>
                <a:lnTo>
                  <a:pt x="624" y="1766"/>
                </a:lnTo>
                <a:lnTo>
                  <a:pt x="628" y="1765"/>
                </a:lnTo>
                <a:lnTo>
                  <a:pt x="628" y="1765"/>
                </a:lnTo>
                <a:lnTo>
                  <a:pt x="635" y="1762"/>
                </a:lnTo>
                <a:lnTo>
                  <a:pt x="641" y="1760"/>
                </a:lnTo>
                <a:lnTo>
                  <a:pt x="645" y="1757"/>
                </a:lnTo>
                <a:lnTo>
                  <a:pt x="647" y="1755"/>
                </a:lnTo>
                <a:lnTo>
                  <a:pt x="651" y="1751"/>
                </a:lnTo>
                <a:lnTo>
                  <a:pt x="651" y="1749"/>
                </a:lnTo>
                <a:lnTo>
                  <a:pt x="651" y="1749"/>
                </a:lnTo>
                <a:lnTo>
                  <a:pt x="654" y="1754"/>
                </a:lnTo>
                <a:lnTo>
                  <a:pt x="656" y="1759"/>
                </a:lnTo>
                <a:lnTo>
                  <a:pt x="660" y="1764"/>
                </a:lnTo>
                <a:lnTo>
                  <a:pt x="664" y="1767"/>
                </a:lnTo>
                <a:lnTo>
                  <a:pt x="670" y="1770"/>
                </a:lnTo>
                <a:lnTo>
                  <a:pt x="672" y="1770"/>
                </a:lnTo>
                <a:lnTo>
                  <a:pt x="676" y="1768"/>
                </a:lnTo>
                <a:lnTo>
                  <a:pt x="678" y="1767"/>
                </a:lnTo>
                <a:lnTo>
                  <a:pt x="682" y="1765"/>
                </a:lnTo>
                <a:lnTo>
                  <a:pt x="682" y="1765"/>
                </a:lnTo>
                <a:lnTo>
                  <a:pt x="688" y="1759"/>
                </a:lnTo>
                <a:lnTo>
                  <a:pt x="692" y="1751"/>
                </a:lnTo>
                <a:lnTo>
                  <a:pt x="694" y="1745"/>
                </a:lnTo>
                <a:lnTo>
                  <a:pt x="694" y="1739"/>
                </a:lnTo>
                <a:lnTo>
                  <a:pt x="693" y="1731"/>
                </a:lnTo>
                <a:lnTo>
                  <a:pt x="691" y="1722"/>
                </a:lnTo>
                <a:lnTo>
                  <a:pt x="683" y="1698"/>
                </a:lnTo>
                <a:lnTo>
                  <a:pt x="683" y="1698"/>
                </a:lnTo>
                <a:lnTo>
                  <a:pt x="676" y="1667"/>
                </a:lnTo>
                <a:lnTo>
                  <a:pt x="667" y="1631"/>
                </a:lnTo>
                <a:lnTo>
                  <a:pt x="662" y="1600"/>
                </a:lnTo>
                <a:lnTo>
                  <a:pt x="659" y="1581"/>
                </a:lnTo>
                <a:lnTo>
                  <a:pt x="659" y="1581"/>
                </a:lnTo>
                <a:lnTo>
                  <a:pt x="657" y="1565"/>
                </a:lnTo>
                <a:lnTo>
                  <a:pt x="656" y="1562"/>
                </a:lnTo>
                <a:lnTo>
                  <a:pt x="655" y="1561"/>
                </a:lnTo>
                <a:lnTo>
                  <a:pt x="655" y="1561"/>
                </a:lnTo>
                <a:lnTo>
                  <a:pt x="649" y="1557"/>
                </a:lnTo>
                <a:lnTo>
                  <a:pt x="638" y="1552"/>
                </a:lnTo>
                <a:lnTo>
                  <a:pt x="630" y="1550"/>
                </a:lnTo>
                <a:lnTo>
                  <a:pt x="624" y="1549"/>
                </a:lnTo>
                <a:lnTo>
                  <a:pt x="617" y="1549"/>
                </a:lnTo>
                <a:lnTo>
                  <a:pt x="608" y="1551"/>
                </a:lnTo>
                <a:lnTo>
                  <a:pt x="608" y="1551"/>
                </a:lnTo>
                <a:lnTo>
                  <a:pt x="601" y="1556"/>
                </a:lnTo>
                <a:lnTo>
                  <a:pt x="599" y="1557"/>
                </a:lnTo>
                <a:lnTo>
                  <a:pt x="599" y="1557"/>
                </a:lnTo>
                <a:lnTo>
                  <a:pt x="599" y="1557"/>
                </a:lnTo>
                <a:lnTo>
                  <a:pt x="589" y="1560"/>
                </a:lnTo>
                <a:lnTo>
                  <a:pt x="589" y="1560"/>
                </a:lnTo>
                <a:lnTo>
                  <a:pt x="582" y="1562"/>
                </a:lnTo>
                <a:lnTo>
                  <a:pt x="577" y="1565"/>
                </a:lnTo>
                <a:lnTo>
                  <a:pt x="570" y="1568"/>
                </a:lnTo>
                <a:lnTo>
                  <a:pt x="566" y="1571"/>
                </a:lnTo>
                <a:lnTo>
                  <a:pt x="561" y="1572"/>
                </a:lnTo>
                <a:lnTo>
                  <a:pt x="554" y="1573"/>
                </a:lnTo>
                <a:lnTo>
                  <a:pt x="544" y="1574"/>
                </a:lnTo>
                <a:lnTo>
                  <a:pt x="544" y="1574"/>
                </a:lnTo>
                <a:lnTo>
                  <a:pt x="524" y="1576"/>
                </a:lnTo>
                <a:lnTo>
                  <a:pt x="509" y="1576"/>
                </a:lnTo>
                <a:lnTo>
                  <a:pt x="483" y="1572"/>
                </a:lnTo>
                <a:lnTo>
                  <a:pt x="483" y="1572"/>
                </a:lnTo>
                <a:lnTo>
                  <a:pt x="423" y="1567"/>
                </a:lnTo>
                <a:lnTo>
                  <a:pt x="526" y="1385"/>
                </a:lnTo>
                <a:lnTo>
                  <a:pt x="561" y="1382"/>
                </a:lnTo>
                <a:lnTo>
                  <a:pt x="601" y="1387"/>
                </a:lnTo>
                <a:lnTo>
                  <a:pt x="601" y="1387"/>
                </a:lnTo>
                <a:lnTo>
                  <a:pt x="599" y="1366"/>
                </a:lnTo>
                <a:lnTo>
                  <a:pt x="597" y="1345"/>
                </a:lnTo>
                <a:lnTo>
                  <a:pt x="593" y="1319"/>
                </a:lnTo>
                <a:lnTo>
                  <a:pt x="588" y="1290"/>
                </a:lnTo>
                <a:lnTo>
                  <a:pt x="582" y="1262"/>
                </a:lnTo>
                <a:lnTo>
                  <a:pt x="578" y="1249"/>
                </a:lnTo>
                <a:lnTo>
                  <a:pt x="573" y="1237"/>
                </a:lnTo>
                <a:lnTo>
                  <a:pt x="570" y="1227"/>
                </a:lnTo>
                <a:lnTo>
                  <a:pt x="565" y="1219"/>
                </a:lnTo>
                <a:lnTo>
                  <a:pt x="565" y="1219"/>
                </a:lnTo>
                <a:lnTo>
                  <a:pt x="545" y="1188"/>
                </a:lnTo>
                <a:lnTo>
                  <a:pt x="530" y="1158"/>
                </a:lnTo>
                <a:lnTo>
                  <a:pt x="524" y="1144"/>
                </a:lnTo>
                <a:lnTo>
                  <a:pt x="520" y="1133"/>
                </a:lnTo>
                <a:lnTo>
                  <a:pt x="518" y="1122"/>
                </a:lnTo>
                <a:lnTo>
                  <a:pt x="517" y="1115"/>
                </a:lnTo>
                <a:lnTo>
                  <a:pt x="517" y="1115"/>
                </a:lnTo>
                <a:lnTo>
                  <a:pt x="517" y="1100"/>
                </a:lnTo>
                <a:lnTo>
                  <a:pt x="515" y="1099"/>
                </a:lnTo>
                <a:lnTo>
                  <a:pt x="514" y="1099"/>
                </a:lnTo>
                <a:lnTo>
                  <a:pt x="514" y="1099"/>
                </a:lnTo>
                <a:lnTo>
                  <a:pt x="507" y="1095"/>
                </a:lnTo>
                <a:lnTo>
                  <a:pt x="507" y="1095"/>
                </a:lnTo>
                <a:lnTo>
                  <a:pt x="509" y="1088"/>
                </a:lnTo>
                <a:lnTo>
                  <a:pt x="512" y="1073"/>
                </a:lnTo>
                <a:lnTo>
                  <a:pt x="512" y="1073"/>
                </a:lnTo>
                <a:lnTo>
                  <a:pt x="514" y="1052"/>
                </a:lnTo>
                <a:lnTo>
                  <a:pt x="518" y="1037"/>
                </a:lnTo>
                <a:lnTo>
                  <a:pt x="518" y="1037"/>
                </a:lnTo>
                <a:lnTo>
                  <a:pt x="530" y="1042"/>
                </a:lnTo>
                <a:lnTo>
                  <a:pt x="539" y="1044"/>
                </a:lnTo>
                <a:lnTo>
                  <a:pt x="543" y="1046"/>
                </a:lnTo>
                <a:lnTo>
                  <a:pt x="545" y="1044"/>
                </a:lnTo>
                <a:lnTo>
                  <a:pt x="545" y="1044"/>
                </a:lnTo>
                <a:lnTo>
                  <a:pt x="545" y="1041"/>
                </a:lnTo>
                <a:lnTo>
                  <a:pt x="545" y="1033"/>
                </a:lnTo>
                <a:lnTo>
                  <a:pt x="545" y="1012"/>
                </a:lnTo>
                <a:lnTo>
                  <a:pt x="545" y="1000"/>
                </a:lnTo>
                <a:lnTo>
                  <a:pt x="546" y="986"/>
                </a:lnTo>
                <a:lnTo>
                  <a:pt x="549" y="973"/>
                </a:lnTo>
                <a:lnTo>
                  <a:pt x="552" y="960"/>
                </a:lnTo>
                <a:lnTo>
                  <a:pt x="552" y="960"/>
                </a:lnTo>
                <a:lnTo>
                  <a:pt x="561" y="936"/>
                </a:lnTo>
                <a:lnTo>
                  <a:pt x="570" y="906"/>
                </a:lnTo>
                <a:lnTo>
                  <a:pt x="582" y="873"/>
                </a:lnTo>
                <a:lnTo>
                  <a:pt x="589" y="854"/>
                </a:lnTo>
                <a:lnTo>
                  <a:pt x="598" y="836"/>
                </a:lnTo>
                <a:lnTo>
                  <a:pt x="598" y="836"/>
                </a:lnTo>
                <a:lnTo>
                  <a:pt x="607" y="819"/>
                </a:lnTo>
                <a:lnTo>
                  <a:pt x="613" y="810"/>
                </a:lnTo>
                <a:lnTo>
                  <a:pt x="622" y="798"/>
                </a:lnTo>
                <a:lnTo>
                  <a:pt x="624" y="794"/>
                </a:lnTo>
                <a:lnTo>
                  <a:pt x="626" y="785"/>
                </a:lnTo>
                <a:lnTo>
                  <a:pt x="634" y="750"/>
                </a:lnTo>
                <a:lnTo>
                  <a:pt x="634" y="750"/>
                </a:lnTo>
                <a:lnTo>
                  <a:pt x="636" y="726"/>
                </a:lnTo>
                <a:lnTo>
                  <a:pt x="639" y="706"/>
                </a:lnTo>
                <a:lnTo>
                  <a:pt x="639" y="687"/>
                </a:lnTo>
                <a:lnTo>
                  <a:pt x="640" y="672"/>
                </a:lnTo>
                <a:lnTo>
                  <a:pt x="639" y="654"/>
                </a:lnTo>
                <a:lnTo>
                  <a:pt x="638" y="646"/>
                </a:lnTo>
                <a:lnTo>
                  <a:pt x="628" y="643"/>
                </a:lnTo>
                <a:lnTo>
                  <a:pt x="628" y="643"/>
                </a:lnTo>
                <a:lnTo>
                  <a:pt x="635" y="570"/>
                </a:lnTo>
                <a:lnTo>
                  <a:pt x="641" y="514"/>
                </a:lnTo>
                <a:lnTo>
                  <a:pt x="644" y="493"/>
                </a:lnTo>
                <a:lnTo>
                  <a:pt x="646" y="481"/>
                </a:lnTo>
                <a:lnTo>
                  <a:pt x="646" y="481"/>
                </a:lnTo>
                <a:lnTo>
                  <a:pt x="647" y="470"/>
                </a:lnTo>
                <a:lnTo>
                  <a:pt x="650" y="455"/>
                </a:lnTo>
                <a:lnTo>
                  <a:pt x="654" y="420"/>
                </a:lnTo>
                <a:lnTo>
                  <a:pt x="657" y="375"/>
                </a:lnTo>
                <a:lnTo>
                  <a:pt x="657" y="375"/>
                </a:lnTo>
                <a:lnTo>
                  <a:pt x="662" y="372"/>
                </a:lnTo>
                <a:lnTo>
                  <a:pt x="675" y="370"/>
                </a:lnTo>
                <a:lnTo>
                  <a:pt x="682" y="368"/>
                </a:lnTo>
                <a:lnTo>
                  <a:pt x="688" y="367"/>
                </a:lnTo>
                <a:lnTo>
                  <a:pt x="694" y="368"/>
                </a:lnTo>
                <a:lnTo>
                  <a:pt x="697" y="370"/>
                </a:lnTo>
                <a:lnTo>
                  <a:pt x="697" y="370"/>
                </a:lnTo>
                <a:lnTo>
                  <a:pt x="699" y="372"/>
                </a:lnTo>
                <a:lnTo>
                  <a:pt x="701" y="371"/>
                </a:lnTo>
                <a:lnTo>
                  <a:pt x="703" y="368"/>
                </a:lnTo>
                <a:lnTo>
                  <a:pt x="704" y="366"/>
                </a:lnTo>
                <a:lnTo>
                  <a:pt x="708" y="355"/>
                </a:lnTo>
                <a:lnTo>
                  <a:pt x="708" y="355"/>
                </a:lnTo>
                <a:lnTo>
                  <a:pt x="715" y="361"/>
                </a:lnTo>
                <a:lnTo>
                  <a:pt x="722" y="365"/>
                </a:lnTo>
                <a:lnTo>
                  <a:pt x="723" y="365"/>
                </a:lnTo>
                <a:lnTo>
                  <a:pt x="724" y="363"/>
                </a:lnTo>
                <a:lnTo>
                  <a:pt x="724" y="363"/>
                </a:lnTo>
                <a:lnTo>
                  <a:pt x="724" y="352"/>
                </a:lnTo>
                <a:lnTo>
                  <a:pt x="724" y="347"/>
                </a:lnTo>
                <a:lnTo>
                  <a:pt x="725" y="345"/>
                </a:lnTo>
                <a:lnTo>
                  <a:pt x="725" y="345"/>
                </a:lnTo>
                <a:lnTo>
                  <a:pt x="734" y="339"/>
                </a:lnTo>
                <a:lnTo>
                  <a:pt x="740" y="334"/>
                </a:lnTo>
                <a:lnTo>
                  <a:pt x="743" y="330"/>
                </a:lnTo>
                <a:lnTo>
                  <a:pt x="743" y="330"/>
                </a:lnTo>
                <a:lnTo>
                  <a:pt x="744" y="325"/>
                </a:lnTo>
                <a:lnTo>
                  <a:pt x="744" y="318"/>
                </a:lnTo>
                <a:lnTo>
                  <a:pt x="744" y="315"/>
                </a:lnTo>
                <a:lnTo>
                  <a:pt x="746" y="313"/>
                </a:lnTo>
                <a:lnTo>
                  <a:pt x="750" y="313"/>
                </a:lnTo>
                <a:lnTo>
                  <a:pt x="756" y="314"/>
                </a:lnTo>
                <a:lnTo>
                  <a:pt x="756" y="314"/>
                </a:lnTo>
                <a:lnTo>
                  <a:pt x="766" y="318"/>
                </a:lnTo>
                <a:lnTo>
                  <a:pt x="773" y="319"/>
                </a:lnTo>
                <a:lnTo>
                  <a:pt x="777" y="318"/>
                </a:lnTo>
                <a:lnTo>
                  <a:pt x="780" y="315"/>
                </a:lnTo>
                <a:lnTo>
                  <a:pt x="780" y="315"/>
                </a:lnTo>
                <a:lnTo>
                  <a:pt x="783" y="297"/>
                </a:lnTo>
                <a:lnTo>
                  <a:pt x="787" y="281"/>
                </a:lnTo>
                <a:lnTo>
                  <a:pt x="787" y="281"/>
                </a:lnTo>
                <a:lnTo>
                  <a:pt x="794" y="278"/>
                </a:lnTo>
                <a:lnTo>
                  <a:pt x="799" y="275"/>
                </a:lnTo>
                <a:lnTo>
                  <a:pt x="801" y="273"/>
                </a:lnTo>
                <a:lnTo>
                  <a:pt x="802" y="271"/>
                </a:lnTo>
                <a:lnTo>
                  <a:pt x="802" y="271"/>
                </a:lnTo>
                <a:lnTo>
                  <a:pt x="799" y="266"/>
                </a:lnTo>
                <a:lnTo>
                  <a:pt x="797" y="260"/>
                </a:lnTo>
                <a:lnTo>
                  <a:pt x="796" y="254"/>
                </a:lnTo>
                <a:lnTo>
                  <a:pt x="794" y="251"/>
                </a:lnTo>
                <a:lnTo>
                  <a:pt x="796" y="249"/>
                </a:lnTo>
                <a:lnTo>
                  <a:pt x="796" y="249"/>
                </a:lnTo>
                <a:lnTo>
                  <a:pt x="806" y="226"/>
                </a:lnTo>
                <a:lnTo>
                  <a:pt x="818" y="195"/>
                </a:lnTo>
                <a:lnTo>
                  <a:pt x="818" y="195"/>
                </a:lnTo>
                <a:lnTo>
                  <a:pt x="812" y="193"/>
                </a:lnTo>
                <a:lnTo>
                  <a:pt x="812" y="193"/>
                </a:lnTo>
                <a:lnTo>
                  <a:pt x="809" y="192"/>
                </a:lnTo>
                <a:lnTo>
                  <a:pt x="809" y="188"/>
                </a:lnTo>
                <a:lnTo>
                  <a:pt x="812" y="179"/>
                </a:lnTo>
                <a:lnTo>
                  <a:pt x="812" y="179"/>
                </a:lnTo>
                <a:lnTo>
                  <a:pt x="818" y="156"/>
                </a:lnTo>
                <a:lnTo>
                  <a:pt x="820" y="145"/>
                </a:lnTo>
                <a:lnTo>
                  <a:pt x="820" y="141"/>
                </a:lnTo>
                <a:lnTo>
                  <a:pt x="819" y="139"/>
                </a:lnTo>
                <a:lnTo>
                  <a:pt x="819" y="139"/>
                </a:lnTo>
                <a:lnTo>
                  <a:pt x="815" y="140"/>
                </a:lnTo>
                <a:lnTo>
                  <a:pt x="811" y="141"/>
                </a:lnTo>
                <a:lnTo>
                  <a:pt x="807" y="142"/>
                </a:lnTo>
                <a:lnTo>
                  <a:pt x="806" y="141"/>
                </a:lnTo>
                <a:lnTo>
                  <a:pt x="806" y="140"/>
                </a:lnTo>
                <a:lnTo>
                  <a:pt x="806" y="97"/>
                </a:lnTo>
                <a:lnTo>
                  <a:pt x="806" y="97"/>
                </a:lnTo>
                <a:lnTo>
                  <a:pt x="804" y="93"/>
                </a:lnTo>
                <a:lnTo>
                  <a:pt x="802" y="88"/>
                </a:lnTo>
                <a:lnTo>
                  <a:pt x="797" y="82"/>
                </a:lnTo>
                <a:lnTo>
                  <a:pt x="794" y="79"/>
                </a:lnTo>
                <a:lnTo>
                  <a:pt x="791" y="78"/>
                </a:lnTo>
                <a:lnTo>
                  <a:pt x="791" y="78"/>
                </a:lnTo>
                <a:lnTo>
                  <a:pt x="785" y="79"/>
                </a:lnTo>
                <a:lnTo>
                  <a:pt x="780" y="81"/>
                </a:lnTo>
                <a:lnTo>
                  <a:pt x="775" y="81"/>
                </a:lnTo>
                <a:lnTo>
                  <a:pt x="773" y="81"/>
                </a:lnTo>
                <a:lnTo>
                  <a:pt x="771" y="79"/>
                </a:lnTo>
                <a:lnTo>
                  <a:pt x="771" y="79"/>
                </a:lnTo>
                <a:lnTo>
                  <a:pt x="767" y="72"/>
                </a:lnTo>
                <a:lnTo>
                  <a:pt x="760" y="61"/>
                </a:lnTo>
                <a:lnTo>
                  <a:pt x="754" y="51"/>
                </a:lnTo>
                <a:lnTo>
                  <a:pt x="750" y="46"/>
                </a:lnTo>
                <a:lnTo>
                  <a:pt x="750" y="46"/>
                </a:lnTo>
                <a:lnTo>
                  <a:pt x="746" y="42"/>
                </a:lnTo>
                <a:lnTo>
                  <a:pt x="741" y="36"/>
                </a:lnTo>
                <a:lnTo>
                  <a:pt x="735" y="27"/>
                </a:lnTo>
                <a:lnTo>
                  <a:pt x="735" y="27"/>
                </a:lnTo>
                <a:lnTo>
                  <a:pt x="731" y="19"/>
                </a:lnTo>
                <a:lnTo>
                  <a:pt x="728" y="13"/>
                </a:lnTo>
                <a:lnTo>
                  <a:pt x="727" y="10"/>
                </a:lnTo>
                <a:lnTo>
                  <a:pt x="724" y="9"/>
                </a:lnTo>
                <a:lnTo>
                  <a:pt x="724" y="9"/>
                </a:lnTo>
                <a:lnTo>
                  <a:pt x="719" y="9"/>
                </a:lnTo>
                <a:lnTo>
                  <a:pt x="715" y="9"/>
                </a:lnTo>
                <a:lnTo>
                  <a:pt x="712" y="9"/>
                </a:lnTo>
                <a:lnTo>
                  <a:pt x="712" y="9"/>
                </a:lnTo>
                <a:lnTo>
                  <a:pt x="709" y="9"/>
                </a:lnTo>
                <a:lnTo>
                  <a:pt x="707" y="9"/>
                </a:lnTo>
                <a:lnTo>
                  <a:pt x="699" y="6"/>
                </a:lnTo>
                <a:lnTo>
                  <a:pt x="691" y="1"/>
                </a:lnTo>
                <a:lnTo>
                  <a:pt x="691" y="1"/>
                </a:lnTo>
                <a:lnTo>
                  <a:pt x="689" y="1"/>
                </a:lnTo>
                <a:lnTo>
                  <a:pt x="687" y="1"/>
                </a:lnTo>
                <a:lnTo>
                  <a:pt x="683" y="1"/>
                </a:lnTo>
                <a:lnTo>
                  <a:pt x="677" y="5"/>
                </a:lnTo>
                <a:lnTo>
                  <a:pt x="677" y="5"/>
                </a:lnTo>
                <a:lnTo>
                  <a:pt x="672" y="9"/>
                </a:lnTo>
                <a:lnTo>
                  <a:pt x="667" y="10"/>
                </a:lnTo>
                <a:lnTo>
                  <a:pt x="662" y="10"/>
                </a:lnTo>
                <a:lnTo>
                  <a:pt x="657" y="9"/>
                </a:lnTo>
                <a:lnTo>
                  <a:pt x="657" y="9"/>
                </a:lnTo>
                <a:lnTo>
                  <a:pt x="634" y="1"/>
                </a:lnTo>
                <a:lnTo>
                  <a:pt x="622" y="8"/>
                </a:lnTo>
                <a:lnTo>
                  <a:pt x="597" y="0"/>
                </a:lnTo>
                <a:lnTo>
                  <a:pt x="561" y="11"/>
                </a:lnTo>
                <a:lnTo>
                  <a:pt x="561" y="11"/>
                </a:lnTo>
                <a:lnTo>
                  <a:pt x="560" y="11"/>
                </a:lnTo>
                <a:lnTo>
                  <a:pt x="556" y="10"/>
                </a:lnTo>
                <a:lnTo>
                  <a:pt x="555" y="10"/>
                </a:lnTo>
                <a:lnTo>
                  <a:pt x="555" y="11"/>
                </a:lnTo>
                <a:lnTo>
                  <a:pt x="560" y="17"/>
                </a:lnTo>
                <a:lnTo>
                  <a:pt x="560" y="17"/>
                </a:lnTo>
                <a:lnTo>
                  <a:pt x="565" y="26"/>
                </a:lnTo>
                <a:lnTo>
                  <a:pt x="566" y="29"/>
                </a:lnTo>
                <a:lnTo>
                  <a:pt x="566" y="30"/>
                </a:lnTo>
                <a:lnTo>
                  <a:pt x="564" y="32"/>
                </a:lnTo>
                <a:lnTo>
                  <a:pt x="561" y="34"/>
                </a:lnTo>
                <a:lnTo>
                  <a:pt x="561" y="34"/>
                </a:lnTo>
                <a:lnTo>
                  <a:pt x="555" y="37"/>
                </a:lnTo>
                <a:lnTo>
                  <a:pt x="544" y="40"/>
                </a:lnTo>
                <a:lnTo>
                  <a:pt x="528" y="45"/>
                </a:lnTo>
                <a:lnTo>
                  <a:pt x="528" y="45"/>
                </a:lnTo>
                <a:lnTo>
                  <a:pt x="528" y="46"/>
                </a:lnTo>
                <a:lnTo>
                  <a:pt x="528" y="52"/>
                </a:lnTo>
                <a:lnTo>
                  <a:pt x="528" y="52"/>
                </a:lnTo>
                <a:lnTo>
                  <a:pt x="529" y="58"/>
                </a:lnTo>
                <a:lnTo>
                  <a:pt x="528" y="62"/>
                </a:lnTo>
                <a:lnTo>
                  <a:pt x="528" y="62"/>
                </a:lnTo>
                <a:lnTo>
                  <a:pt x="523" y="61"/>
                </a:lnTo>
                <a:lnTo>
                  <a:pt x="518" y="62"/>
                </a:lnTo>
                <a:lnTo>
                  <a:pt x="515" y="63"/>
                </a:lnTo>
                <a:lnTo>
                  <a:pt x="513" y="66"/>
                </a:lnTo>
                <a:lnTo>
                  <a:pt x="513" y="66"/>
                </a:lnTo>
                <a:lnTo>
                  <a:pt x="507" y="72"/>
                </a:lnTo>
                <a:lnTo>
                  <a:pt x="505" y="74"/>
                </a:lnTo>
                <a:lnTo>
                  <a:pt x="505" y="77"/>
                </a:lnTo>
                <a:lnTo>
                  <a:pt x="505" y="77"/>
                </a:lnTo>
                <a:lnTo>
                  <a:pt x="505" y="83"/>
                </a:lnTo>
                <a:lnTo>
                  <a:pt x="505" y="89"/>
                </a:lnTo>
                <a:lnTo>
                  <a:pt x="505" y="89"/>
                </a:lnTo>
                <a:lnTo>
                  <a:pt x="505" y="90"/>
                </a:lnTo>
                <a:lnTo>
                  <a:pt x="508" y="90"/>
                </a:lnTo>
                <a:lnTo>
                  <a:pt x="508" y="92"/>
                </a:lnTo>
                <a:lnTo>
                  <a:pt x="507" y="92"/>
                </a:lnTo>
                <a:lnTo>
                  <a:pt x="499" y="94"/>
                </a:lnTo>
                <a:lnTo>
                  <a:pt x="499" y="94"/>
                </a:lnTo>
                <a:lnTo>
                  <a:pt x="491" y="95"/>
                </a:lnTo>
                <a:lnTo>
                  <a:pt x="483" y="95"/>
                </a:lnTo>
                <a:lnTo>
                  <a:pt x="481" y="97"/>
                </a:lnTo>
                <a:lnTo>
                  <a:pt x="480" y="98"/>
                </a:lnTo>
                <a:lnTo>
                  <a:pt x="480" y="99"/>
                </a:lnTo>
                <a:lnTo>
                  <a:pt x="480" y="99"/>
                </a:lnTo>
                <a:lnTo>
                  <a:pt x="481" y="104"/>
                </a:lnTo>
                <a:lnTo>
                  <a:pt x="482" y="110"/>
                </a:lnTo>
                <a:lnTo>
                  <a:pt x="486" y="116"/>
                </a:lnTo>
                <a:lnTo>
                  <a:pt x="482" y="134"/>
                </a:lnTo>
                <a:lnTo>
                  <a:pt x="482" y="134"/>
                </a:lnTo>
                <a:lnTo>
                  <a:pt x="487" y="135"/>
                </a:lnTo>
                <a:lnTo>
                  <a:pt x="491" y="136"/>
                </a:lnTo>
                <a:lnTo>
                  <a:pt x="491" y="137"/>
                </a:lnTo>
                <a:lnTo>
                  <a:pt x="491" y="139"/>
                </a:lnTo>
                <a:lnTo>
                  <a:pt x="491" y="139"/>
                </a:lnTo>
                <a:lnTo>
                  <a:pt x="488" y="142"/>
                </a:lnTo>
                <a:lnTo>
                  <a:pt x="484" y="146"/>
                </a:lnTo>
                <a:lnTo>
                  <a:pt x="481" y="148"/>
                </a:lnTo>
                <a:lnTo>
                  <a:pt x="481" y="148"/>
                </a:lnTo>
                <a:lnTo>
                  <a:pt x="481" y="148"/>
                </a:lnTo>
                <a:lnTo>
                  <a:pt x="482" y="150"/>
                </a:lnTo>
                <a:lnTo>
                  <a:pt x="484" y="152"/>
                </a:lnTo>
                <a:lnTo>
                  <a:pt x="487" y="157"/>
                </a:lnTo>
                <a:lnTo>
                  <a:pt x="487" y="157"/>
                </a:lnTo>
                <a:lnTo>
                  <a:pt x="487" y="162"/>
                </a:lnTo>
                <a:lnTo>
                  <a:pt x="487" y="167"/>
                </a:lnTo>
                <a:lnTo>
                  <a:pt x="486" y="174"/>
                </a:lnTo>
                <a:lnTo>
                  <a:pt x="486" y="174"/>
                </a:lnTo>
                <a:lnTo>
                  <a:pt x="482" y="195"/>
                </a:lnTo>
                <a:lnTo>
                  <a:pt x="482" y="195"/>
                </a:lnTo>
                <a:lnTo>
                  <a:pt x="483" y="198"/>
                </a:lnTo>
                <a:lnTo>
                  <a:pt x="486" y="200"/>
                </a:lnTo>
                <a:lnTo>
                  <a:pt x="489" y="202"/>
                </a:lnTo>
                <a:lnTo>
                  <a:pt x="489" y="202"/>
                </a:lnTo>
                <a:lnTo>
                  <a:pt x="487" y="208"/>
                </a:lnTo>
                <a:lnTo>
                  <a:pt x="483" y="218"/>
                </a:lnTo>
                <a:lnTo>
                  <a:pt x="483" y="218"/>
                </a:lnTo>
                <a:lnTo>
                  <a:pt x="483" y="220"/>
                </a:lnTo>
                <a:lnTo>
                  <a:pt x="483" y="221"/>
                </a:lnTo>
                <a:lnTo>
                  <a:pt x="487" y="223"/>
                </a:lnTo>
                <a:lnTo>
                  <a:pt x="493" y="224"/>
                </a:lnTo>
                <a:lnTo>
                  <a:pt x="493" y="224"/>
                </a:lnTo>
                <a:lnTo>
                  <a:pt x="497" y="225"/>
                </a:lnTo>
                <a:lnTo>
                  <a:pt x="502" y="225"/>
                </a:lnTo>
                <a:lnTo>
                  <a:pt x="504" y="225"/>
                </a:lnTo>
                <a:lnTo>
                  <a:pt x="504" y="225"/>
                </a:lnTo>
                <a:lnTo>
                  <a:pt x="508" y="225"/>
                </a:lnTo>
                <a:lnTo>
                  <a:pt x="512" y="226"/>
                </a:lnTo>
                <a:lnTo>
                  <a:pt x="517" y="229"/>
                </a:lnTo>
                <a:lnTo>
                  <a:pt x="517" y="230"/>
                </a:lnTo>
                <a:lnTo>
                  <a:pt x="518" y="232"/>
                </a:lnTo>
                <a:lnTo>
                  <a:pt x="518" y="232"/>
                </a:lnTo>
                <a:lnTo>
                  <a:pt x="515" y="242"/>
                </a:lnTo>
                <a:lnTo>
                  <a:pt x="515" y="247"/>
                </a:lnTo>
                <a:lnTo>
                  <a:pt x="515" y="250"/>
                </a:lnTo>
                <a:lnTo>
                  <a:pt x="515" y="250"/>
                </a:lnTo>
                <a:lnTo>
                  <a:pt x="520" y="252"/>
                </a:lnTo>
                <a:lnTo>
                  <a:pt x="528" y="255"/>
                </a:lnTo>
                <a:lnTo>
                  <a:pt x="539" y="257"/>
                </a:lnTo>
                <a:lnTo>
                  <a:pt x="539" y="257"/>
                </a:lnTo>
                <a:lnTo>
                  <a:pt x="538" y="265"/>
                </a:lnTo>
                <a:lnTo>
                  <a:pt x="538" y="271"/>
                </a:lnTo>
                <a:lnTo>
                  <a:pt x="539" y="275"/>
                </a:lnTo>
                <a:lnTo>
                  <a:pt x="539" y="275"/>
                </a:lnTo>
                <a:lnTo>
                  <a:pt x="546" y="283"/>
                </a:lnTo>
                <a:lnTo>
                  <a:pt x="551" y="287"/>
                </a:lnTo>
                <a:lnTo>
                  <a:pt x="555" y="289"/>
                </a:lnTo>
                <a:lnTo>
                  <a:pt x="555" y="289"/>
                </a:lnTo>
                <a:lnTo>
                  <a:pt x="566" y="288"/>
                </a:lnTo>
                <a:lnTo>
                  <a:pt x="570" y="287"/>
                </a:lnTo>
                <a:lnTo>
                  <a:pt x="571" y="288"/>
                </a:lnTo>
                <a:lnTo>
                  <a:pt x="571" y="288"/>
                </a:lnTo>
                <a:lnTo>
                  <a:pt x="571" y="288"/>
                </a:lnTo>
                <a:lnTo>
                  <a:pt x="568" y="292"/>
                </a:lnTo>
                <a:lnTo>
                  <a:pt x="567" y="297"/>
                </a:lnTo>
                <a:lnTo>
                  <a:pt x="566" y="302"/>
                </a:lnTo>
                <a:lnTo>
                  <a:pt x="567" y="304"/>
                </a:lnTo>
                <a:lnTo>
                  <a:pt x="568" y="307"/>
                </a:lnTo>
                <a:lnTo>
                  <a:pt x="568" y="307"/>
                </a:lnTo>
                <a:lnTo>
                  <a:pt x="575" y="313"/>
                </a:lnTo>
                <a:lnTo>
                  <a:pt x="578" y="315"/>
                </a:lnTo>
                <a:lnTo>
                  <a:pt x="578" y="315"/>
                </a:lnTo>
                <a:lnTo>
                  <a:pt x="591" y="317"/>
                </a:lnTo>
                <a:lnTo>
                  <a:pt x="599" y="315"/>
                </a:lnTo>
                <a:lnTo>
                  <a:pt x="599" y="315"/>
                </a:lnTo>
                <a:lnTo>
                  <a:pt x="603" y="324"/>
                </a:lnTo>
                <a:lnTo>
                  <a:pt x="608" y="333"/>
                </a:lnTo>
                <a:lnTo>
                  <a:pt x="608" y="333"/>
                </a:lnTo>
                <a:lnTo>
                  <a:pt x="607" y="336"/>
                </a:lnTo>
                <a:lnTo>
                  <a:pt x="607" y="338"/>
                </a:lnTo>
                <a:lnTo>
                  <a:pt x="610" y="339"/>
                </a:lnTo>
                <a:lnTo>
                  <a:pt x="610" y="339"/>
                </a:lnTo>
                <a:lnTo>
                  <a:pt x="617" y="340"/>
                </a:lnTo>
                <a:lnTo>
                  <a:pt x="622" y="340"/>
                </a:lnTo>
                <a:lnTo>
                  <a:pt x="626" y="340"/>
                </a:lnTo>
                <a:lnTo>
                  <a:pt x="628" y="341"/>
                </a:lnTo>
                <a:lnTo>
                  <a:pt x="628" y="341"/>
                </a:lnTo>
                <a:lnTo>
                  <a:pt x="628" y="341"/>
                </a:lnTo>
                <a:lnTo>
                  <a:pt x="624" y="352"/>
                </a:lnTo>
                <a:lnTo>
                  <a:pt x="619" y="373"/>
                </a:lnTo>
                <a:lnTo>
                  <a:pt x="614" y="398"/>
                </a:lnTo>
                <a:lnTo>
                  <a:pt x="609" y="418"/>
                </a:lnTo>
                <a:lnTo>
                  <a:pt x="609" y="418"/>
                </a:lnTo>
                <a:lnTo>
                  <a:pt x="594" y="473"/>
                </a:lnTo>
                <a:lnTo>
                  <a:pt x="583" y="517"/>
                </a:lnTo>
                <a:lnTo>
                  <a:pt x="583" y="517"/>
                </a:lnTo>
                <a:lnTo>
                  <a:pt x="582" y="527"/>
                </a:lnTo>
                <a:lnTo>
                  <a:pt x="580" y="532"/>
                </a:lnTo>
                <a:lnTo>
                  <a:pt x="580" y="533"/>
                </a:lnTo>
                <a:lnTo>
                  <a:pt x="578" y="533"/>
                </a:lnTo>
                <a:lnTo>
                  <a:pt x="578" y="533"/>
                </a:lnTo>
                <a:lnTo>
                  <a:pt x="578" y="530"/>
                </a:lnTo>
                <a:lnTo>
                  <a:pt x="576" y="528"/>
                </a:lnTo>
                <a:lnTo>
                  <a:pt x="570" y="524"/>
                </a:lnTo>
                <a:lnTo>
                  <a:pt x="557" y="519"/>
                </a:lnTo>
                <a:lnTo>
                  <a:pt x="557" y="519"/>
                </a:lnTo>
                <a:lnTo>
                  <a:pt x="533" y="512"/>
                </a:lnTo>
                <a:lnTo>
                  <a:pt x="526" y="511"/>
                </a:lnTo>
                <a:lnTo>
                  <a:pt x="524" y="511"/>
                </a:lnTo>
                <a:lnTo>
                  <a:pt x="522" y="513"/>
                </a:lnTo>
                <a:lnTo>
                  <a:pt x="522" y="513"/>
                </a:lnTo>
                <a:lnTo>
                  <a:pt x="520" y="514"/>
                </a:lnTo>
                <a:lnTo>
                  <a:pt x="517" y="515"/>
                </a:lnTo>
                <a:lnTo>
                  <a:pt x="512" y="517"/>
                </a:lnTo>
                <a:lnTo>
                  <a:pt x="504" y="515"/>
                </a:lnTo>
                <a:lnTo>
                  <a:pt x="504" y="515"/>
                </a:lnTo>
                <a:lnTo>
                  <a:pt x="496" y="514"/>
                </a:lnTo>
                <a:lnTo>
                  <a:pt x="487" y="513"/>
                </a:lnTo>
                <a:lnTo>
                  <a:pt x="477" y="513"/>
                </a:lnTo>
                <a:lnTo>
                  <a:pt x="477" y="513"/>
                </a:lnTo>
                <a:lnTo>
                  <a:pt x="454" y="514"/>
                </a:lnTo>
                <a:lnTo>
                  <a:pt x="444" y="517"/>
                </a:lnTo>
                <a:lnTo>
                  <a:pt x="439" y="519"/>
                </a:lnTo>
                <a:lnTo>
                  <a:pt x="436" y="522"/>
                </a:lnTo>
                <a:lnTo>
                  <a:pt x="436" y="522"/>
                </a:lnTo>
                <a:lnTo>
                  <a:pt x="428" y="533"/>
                </a:lnTo>
                <a:lnTo>
                  <a:pt x="418" y="550"/>
                </a:lnTo>
                <a:lnTo>
                  <a:pt x="410" y="569"/>
                </a:lnTo>
                <a:lnTo>
                  <a:pt x="408" y="577"/>
                </a:lnTo>
                <a:lnTo>
                  <a:pt x="407" y="583"/>
                </a:lnTo>
                <a:lnTo>
                  <a:pt x="407" y="583"/>
                </a:lnTo>
                <a:lnTo>
                  <a:pt x="408" y="598"/>
                </a:lnTo>
                <a:lnTo>
                  <a:pt x="408" y="603"/>
                </a:lnTo>
                <a:lnTo>
                  <a:pt x="408" y="603"/>
                </a:lnTo>
                <a:lnTo>
                  <a:pt x="402" y="609"/>
                </a:lnTo>
                <a:lnTo>
                  <a:pt x="398" y="616"/>
                </a:lnTo>
                <a:lnTo>
                  <a:pt x="397" y="621"/>
                </a:lnTo>
                <a:lnTo>
                  <a:pt x="397" y="621"/>
                </a:lnTo>
                <a:lnTo>
                  <a:pt x="397" y="622"/>
                </a:lnTo>
                <a:lnTo>
                  <a:pt x="397" y="622"/>
                </a:lnTo>
                <a:lnTo>
                  <a:pt x="397" y="622"/>
                </a:lnTo>
                <a:lnTo>
                  <a:pt x="397" y="623"/>
                </a:lnTo>
                <a:lnTo>
                  <a:pt x="400" y="628"/>
                </a:lnTo>
                <a:lnTo>
                  <a:pt x="400" y="628"/>
                </a:lnTo>
                <a:lnTo>
                  <a:pt x="404" y="634"/>
                </a:lnTo>
                <a:lnTo>
                  <a:pt x="407" y="637"/>
                </a:lnTo>
                <a:lnTo>
                  <a:pt x="408" y="639"/>
                </a:lnTo>
                <a:lnTo>
                  <a:pt x="408" y="644"/>
                </a:lnTo>
                <a:lnTo>
                  <a:pt x="408" y="644"/>
                </a:lnTo>
                <a:lnTo>
                  <a:pt x="409" y="649"/>
                </a:lnTo>
                <a:lnTo>
                  <a:pt x="408" y="655"/>
                </a:lnTo>
                <a:lnTo>
                  <a:pt x="408" y="655"/>
                </a:lnTo>
                <a:lnTo>
                  <a:pt x="408" y="659"/>
                </a:lnTo>
                <a:lnTo>
                  <a:pt x="407" y="660"/>
                </a:lnTo>
                <a:lnTo>
                  <a:pt x="407" y="663"/>
                </a:lnTo>
                <a:lnTo>
                  <a:pt x="408" y="669"/>
                </a:lnTo>
                <a:lnTo>
                  <a:pt x="408" y="669"/>
                </a:lnTo>
                <a:lnTo>
                  <a:pt x="409" y="679"/>
                </a:lnTo>
                <a:lnTo>
                  <a:pt x="412" y="685"/>
                </a:lnTo>
                <a:lnTo>
                  <a:pt x="412" y="685"/>
                </a:lnTo>
                <a:lnTo>
                  <a:pt x="414" y="690"/>
                </a:lnTo>
                <a:lnTo>
                  <a:pt x="415" y="696"/>
                </a:lnTo>
                <a:lnTo>
                  <a:pt x="417" y="703"/>
                </a:lnTo>
                <a:lnTo>
                  <a:pt x="417" y="703"/>
                </a:lnTo>
                <a:lnTo>
                  <a:pt x="413" y="705"/>
                </a:lnTo>
                <a:lnTo>
                  <a:pt x="403" y="705"/>
                </a:lnTo>
                <a:lnTo>
                  <a:pt x="397" y="703"/>
                </a:lnTo>
                <a:lnTo>
                  <a:pt x="391" y="702"/>
                </a:lnTo>
                <a:lnTo>
                  <a:pt x="384" y="700"/>
                </a:lnTo>
                <a:lnTo>
                  <a:pt x="379" y="695"/>
                </a:lnTo>
                <a:lnTo>
                  <a:pt x="379" y="695"/>
                </a:lnTo>
                <a:lnTo>
                  <a:pt x="368" y="684"/>
                </a:lnTo>
                <a:lnTo>
                  <a:pt x="365" y="679"/>
                </a:lnTo>
                <a:lnTo>
                  <a:pt x="361" y="670"/>
                </a:lnTo>
                <a:lnTo>
                  <a:pt x="361" y="670"/>
                </a:lnTo>
                <a:lnTo>
                  <a:pt x="354" y="651"/>
                </a:lnTo>
                <a:lnTo>
                  <a:pt x="350" y="644"/>
                </a:lnTo>
                <a:lnTo>
                  <a:pt x="349" y="637"/>
                </a:lnTo>
                <a:lnTo>
                  <a:pt x="349" y="637"/>
                </a:lnTo>
                <a:lnTo>
                  <a:pt x="347" y="630"/>
                </a:lnTo>
                <a:lnTo>
                  <a:pt x="349" y="628"/>
                </a:lnTo>
                <a:lnTo>
                  <a:pt x="349" y="624"/>
                </a:lnTo>
                <a:lnTo>
                  <a:pt x="346" y="617"/>
                </a:lnTo>
                <a:lnTo>
                  <a:pt x="346" y="617"/>
                </a:lnTo>
                <a:lnTo>
                  <a:pt x="342" y="607"/>
                </a:lnTo>
                <a:lnTo>
                  <a:pt x="339" y="601"/>
                </a:lnTo>
                <a:lnTo>
                  <a:pt x="334" y="590"/>
                </a:lnTo>
                <a:lnTo>
                  <a:pt x="326" y="572"/>
                </a:lnTo>
                <a:lnTo>
                  <a:pt x="326" y="572"/>
                </a:lnTo>
                <a:lnTo>
                  <a:pt x="320" y="554"/>
                </a:lnTo>
                <a:lnTo>
                  <a:pt x="316" y="541"/>
                </a:lnTo>
                <a:lnTo>
                  <a:pt x="312" y="530"/>
                </a:lnTo>
                <a:lnTo>
                  <a:pt x="303" y="511"/>
                </a:lnTo>
                <a:lnTo>
                  <a:pt x="303" y="511"/>
                </a:lnTo>
                <a:lnTo>
                  <a:pt x="297" y="496"/>
                </a:lnTo>
                <a:lnTo>
                  <a:pt x="291" y="477"/>
                </a:lnTo>
                <a:lnTo>
                  <a:pt x="278" y="436"/>
                </a:lnTo>
                <a:lnTo>
                  <a:pt x="268" y="401"/>
                </a:lnTo>
                <a:lnTo>
                  <a:pt x="262" y="382"/>
                </a:lnTo>
                <a:lnTo>
                  <a:pt x="262" y="382"/>
                </a:lnTo>
                <a:lnTo>
                  <a:pt x="240" y="335"/>
                </a:lnTo>
                <a:lnTo>
                  <a:pt x="240" y="335"/>
                </a:lnTo>
                <a:lnTo>
                  <a:pt x="250" y="313"/>
                </a:lnTo>
                <a:lnTo>
                  <a:pt x="257" y="298"/>
                </a:lnTo>
                <a:lnTo>
                  <a:pt x="261" y="289"/>
                </a:lnTo>
                <a:lnTo>
                  <a:pt x="261" y="289"/>
                </a:lnTo>
                <a:lnTo>
                  <a:pt x="260" y="288"/>
                </a:lnTo>
                <a:lnTo>
                  <a:pt x="258" y="288"/>
                </a:lnTo>
                <a:lnTo>
                  <a:pt x="255" y="286"/>
                </a:lnTo>
                <a:lnTo>
                  <a:pt x="255" y="286"/>
                </a:lnTo>
                <a:lnTo>
                  <a:pt x="255" y="284"/>
                </a:lnTo>
                <a:lnTo>
                  <a:pt x="261" y="281"/>
                </a:lnTo>
                <a:lnTo>
                  <a:pt x="261" y="281"/>
                </a:lnTo>
                <a:lnTo>
                  <a:pt x="271" y="277"/>
                </a:lnTo>
                <a:lnTo>
                  <a:pt x="276" y="277"/>
                </a:lnTo>
                <a:lnTo>
                  <a:pt x="277" y="276"/>
                </a:lnTo>
                <a:lnTo>
                  <a:pt x="279" y="271"/>
                </a:lnTo>
                <a:lnTo>
                  <a:pt x="279" y="271"/>
                </a:lnTo>
                <a:lnTo>
                  <a:pt x="283" y="258"/>
                </a:lnTo>
                <a:lnTo>
                  <a:pt x="286" y="247"/>
                </a:lnTo>
                <a:lnTo>
                  <a:pt x="286" y="247"/>
                </a:lnTo>
                <a:lnTo>
                  <a:pt x="286" y="240"/>
                </a:lnTo>
                <a:lnTo>
                  <a:pt x="286" y="237"/>
                </a:lnTo>
                <a:lnTo>
                  <a:pt x="287" y="234"/>
                </a:lnTo>
                <a:lnTo>
                  <a:pt x="287" y="234"/>
                </a:lnTo>
                <a:lnTo>
                  <a:pt x="288" y="231"/>
                </a:lnTo>
                <a:lnTo>
                  <a:pt x="289" y="230"/>
                </a:lnTo>
                <a:lnTo>
                  <a:pt x="292" y="226"/>
                </a:lnTo>
                <a:lnTo>
                  <a:pt x="292" y="221"/>
                </a:lnTo>
                <a:lnTo>
                  <a:pt x="292" y="221"/>
                </a:lnTo>
                <a:lnTo>
                  <a:pt x="291" y="213"/>
                </a:lnTo>
                <a:lnTo>
                  <a:pt x="289" y="205"/>
                </a:lnTo>
                <a:lnTo>
                  <a:pt x="289" y="205"/>
                </a:lnTo>
                <a:lnTo>
                  <a:pt x="288" y="194"/>
                </a:lnTo>
                <a:lnTo>
                  <a:pt x="288" y="189"/>
                </a:lnTo>
                <a:lnTo>
                  <a:pt x="287" y="181"/>
                </a:lnTo>
                <a:lnTo>
                  <a:pt x="287" y="181"/>
                </a:lnTo>
                <a:lnTo>
                  <a:pt x="283" y="165"/>
                </a:lnTo>
                <a:lnTo>
                  <a:pt x="281" y="160"/>
                </a:lnTo>
                <a:lnTo>
                  <a:pt x="279" y="156"/>
                </a:lnTo>
                <a:lnTo>
                  <a:pt x="279" y="156"/>
                </a:lnTo>
                <a:lnTo>
                  <a:pt x="263" y="141"/>
                </a:lnTo>
                <a:lnTo>
                  <a:pt x="263" y="141"/>
                </a:lnTo>
                <a:lnTo>
                  <a:pt x="265" y="141"/>
                </a:lnTo>
                <a:lnTo>
                  <a:pt x="266" y="139"/>
                </a:lnTo>
                <a:lnTo>
                  <a:pt x="265" y="135"/>
                </a:lnTo>
                <a:lnTo>
                  <a:pt x="263" y="132"/>
                </a:lnTo>
                <a:lnTo>
                  <a:pt x="261" y="130"/>
                </a:lnTo>
                <a:lnTo>
                  <a:pt x="261" y="130"/>
                </a:lnTo>
                <a:lnTo>
                  <a:pt x="249" y="120"/>
                </a:lnTo>
                <a:lnTo>
                  <a:pt x="249" y="120"/>
                </a:lnTo>
                <a:lnTo>
                  <a:pt x="246" y="121"/>
                </a:lnTo>
                <a:lnTo>
                  <a:pt x="242" y="125"/>
                </a:lnTo>
                <a:lnTo>
                  <a:pt x="242" y="125"/>
                </a:lnTo>
                <a:lnTo>
                  <a:pt x="239" y="130"/>
                </a:lnTo>
                <a:lnTo>
                  <a:pt x="239" y="132"/>
                </a:lnTo>
                <a:lnTo>
                  <a:pt x="226" y="110"/>
                </a:lnTo>
                <a:lnTo>
                  <a:pt x="226" y="110"/>
                </a:lnTo>
                <a:lnTo>
                  <a:pt x="224" y="109"/>
                </a:lnTo>
                <a:lnTo>
                  <a:pt x="223" y="109"/>
                </a:lnTo>
                <a:lnTo>
                  <a:pt x="220" y="110"/>
                </a:lnTo>
                <a:lnTo>
                  <a:pt x="220" y="110"/>
                </a:lnTo>
                <a:lnTo>
                  <a:pt x="214" y="116"/>
                </a:lnTo>
                <a:lnTo>
                  <a:pt x="211" y="119"/>
                </a:lnTo>
                <a:lnTo>
                  <a:pt x="210" y="125"/>
                </a:lnTo>
                <a:lnTo>
                  <a:pt x="210" y="125"/>
                </a:lnTo>
                <a:lnTo>
                  <a:pt x="204" y="126"/>
                </a:lnTo>
                <a:lnTo>
                  <a:pt x="198" y="125"/>
                </a:lnTo>
                <a:lnTo>
                  <a:pt x="194" y="124"/>
                </a:lnTo>
                <a:lnTo>
                  <a:pt x="194" y="124"/>
                </a:lnTo>
                <a:lnTo>
                  <a:pt x="177" y="111"/>
                </a:lnTo>
                <a:lnTo>
                  <a:pt x="169" y="113"/>
                </a:lnTo>
                <a:lnTo>
                  <a:pt x="169" y="113"/>
                </a:lnTo>
                <a:lnTo>
                  <a:pt x="151" y="115"/>
                </a:lnTo>
                <a:lnTo>
                  <a:pt x="151" y="115"/>
                </a:lnTo>
                <a:lnTo>
                  <a:pt x="141" y="115"/>
                </a:lnTo>
                <a:lnTo>
                  <a:pt x="134" y="115"/>
                </a:lnTo>
                <a:lnTo>
                  <a:pt x="124" y="111"/>
                </a:lnTo>
                <a:lnTo>
                  <a:pt x="124" y="111"/>
                </a:lnTo>
                <a:lnTo>
                  <a:pt x="123" y="113"/>
                </a:lnTo>
                <a:lnTo>
                  <a:pt x="123" y="119"/>
                </a:lnTo>
                <a:lnTo>
                  <a:pt x="123" y="119"/>
                </a:lnTo>
                <a:lnTo>
                  <a:pt x="123" y="121"/>
                </a:lnTo>
                <a:lnTo>
                  <a:pt x="124" y="124"/>
                </a:lnTo>
                <a:lnTo>
                  <a:pt x="126" y="125"/>
                </a:lnTo>
                <a:lnTo>
                  <a:pt x="127" y="126"/>
                </a:lnTo>
                <a:lnTo>
                  <a:pt x="127" y="127"/>
                </a:lnTo>
                <a:lnTo>
                  <a:pt x="124" y="129"/>
                </a:lnTo>
                <a:lnTo>
                  <a:pt x="124" y="129"/>
                </a:lnTo>
                <a:lnTo>
                  <a:pt x="118" y="130"/>
                </a:lnTo>
                <a:lnTo>
                  <a:pt x="110" y="130"/>
                </a:lnTo>
                <a:lnTo>
                  <a:pt x="89" y="130"/>
                </a:lnTo>
                <a:lnTo>
                  <a:pt x="71" y="129"/>
                </a:lnTo>
                <a:lnTo>
                  <a:pt x="61" y="129"/>
                </a:lnTo>
                <a:lnTo>
                  <a:pt x="61" y="129"/>
                </a:lnTo>
                <a:lnTo>
                  <a:pt x="57" y="131"/>
                </a:lnTo>
                <a:lnTo>
                  <a:pt x="53" y="135"/>
                </a:lnTo>
                <a:lnTo>
                  <a:pt x="50" y="141"/>
                </a:lnTo>
                <a:lnTo>
                  <a:pt x="55" y="144"/>
                </a:lnTo>
                <a:lnTo>
                  <a:pt x="55" y="155"/>
                </a:lnTo>
                <a:lnTo>
                  <a:pt x="39" y="155"/>
                </a:lnTo>
                <a:lnTo>
                  <a:pt x="30" y="167"/>
                </a:lnTo>
                <a:lnTo>
                  <a:pt x="30" y="167"/>
                </a:lnTo>
                <a:lnTo>
                  <a:pt x="31" y="169"/>
                </a:lnTo>
                <a:lnTo>
                  <a:pt x="31" y="172"/>
                </a:lnTo>
                <a:lnTo>
                  <a:pt x="30" y="174"/>
                </a:lnTo>
                <a:lnTo>
                  <a:pt x="30" y="174"/>
                </a:lnTo>
                <a:lnTo>
                  <a:pt x="19" y="179"/>
                </a:lnTo>
                <a:lnTo>
                  <a:pt x="13" y="183"/>
                </a:lnTo>
                <a:lnTo>
                  <a:pt x="9" y="186"/>
                </a:lnTo>
                <a:lnTo>
                  <a:pt x="9" y="186"/>
                </a:lnTo>
                <a:lnTo>
                  <a:pt x="11" y="188"/>
                </a:lnTo>
                <a:lnTo>
                  <a:pt x="18" y="195"/>
                </a:lnTo>
                <a:lnTo>
                  <a:pt x="18" y="195"/>
                </a:lnTo>
                <a:lnTo>
                  <a:pt x="25" y="202"/>
                </a:lnTo>
                <a:lnTo>
                  <a:pt x="26" y="204"/>
                </a:lnTo>
                <a:lnTo>
                  <a:pt x="25" y="205"/>
                </a:lnTo>
                <a:lnTo>
                  <a:pt x="25" y="205"/>
                </a:lnTo>
                <a:lnTo>
                  <a:pt x="19" y="213"/>
                </a:lnTo>
                <a:lnTo>
                  <a:pt x="14" y="218"/>
                </a:lnTo>
                <a:lnTo>
                  <a:pt x="14" y="218"/>
                </a:lnTo>
                <a:lnTo>
                  <a:pt x="9" y="223"/>
                </a:lnTo>
                <a:lnTo>
                  <a:pt x="5" y="226"/>
                </a:lnTo>
                <a:lnTo>
                  <a:pt x="4" y="230"/>
                </a:lnTo>
                <a:lnTo>
                  <a:pt x="4" y="230"/>
                </a:lnTo>
                <a:lnTo>
                  <a:pt x="3" y="232"/>
                </a:lnTo>
                <a:lnTo>
                  <a:pt x="1" y="235"/>
                </a:lnTo>
                <a:lnTo>
                  <a:pt x="1" y="237"/>
                </a:lnTo>
                <a:lnTo>
                  <a:pt x="3" y="239"/>
                </a:lnTo>
                <a:lnTo>
                  <a:pt x="4" y="240"/>
                </a:lnTo>
                <a:lnTo>
                  <a:pt x="4" y="240"/>
                </a:lnTo>
                <a:lnTo>
                  <a:pt x="14" y="244"/>
                </a:lnTo>
                <a:lnTo>
                  <a:pt x="20" y="246"/>
                </a:lnTo>
                <a:lnTo>
                  <a:pt x="14" y="252"/>
                </a:lnTo>
                <a:lnTo>
                  <a:pt x="14" y="252"/>
                </a:lnTo>
                <a:lnTo>
                  <a:pt x="5" y="256"/>
                </a:lnTo>
                <a:lnTo>
                  <a:pt x="3" y="257"/>
                </a:lnTo>
                <a:lnTo>
                  <a:pt x="0" y="258"/>
                </a:lnTo>
                <a:lnTo>
                  <a:pt x="0" y="260"/>
                </a:lnTo>
                <a:lnTo>
                  <a:pt x="3" y="262"/>
                </a:lnTo>
                <a:lnTo>
                  <a:pt x="3" y="262"/>
                </a:lnTo>
                <a:lnTo>
                  <a:pt x="26" y="271"/>
                </a:lnTo>
                <a:lnTo>
                  <a:pt x="26" y="271"/>
                </a:lnTo>
                <a:lnTo>
                  <a:pt x="22" y="277"/>
                </a:lnTo>
                <a:lnTo>
                  <a:pt x="19" y="282"/>
                </a:lnTo>
                <a:lnTo>
                  <a:pt x="16" y="287"/>
                </a:lnTo>
                <a:lnTo>
                  <a:pt x="16" y="287"/>
                </a:lnTo>
                <a:lnTo>
                  <a:pt x="14" y="293"/>
                </a:lnTo>
                <a:lnTo>
                  <a:pt x="13" y="294"/>
                </a:lnTo>
                <a:lnTo>
                  <a:pt x="14" y="296"/>
                </a:lnTo>
                <a:lnTo>
                  <a:pt x="14" y="296"/>
                </a:lnTo>
                <a:lnTo>
                  <a:pt x="16" y="296"/>
                </a:lnTo>
                <a:lnTo>
                  <a:pt x="24" y="298"/>
                </a:lnTo>
                <a:lnTo>
                  <a:pt x="24" y="298"/>
                </a:lnTo>
                <a:lnTo>
                  <a:pt x="31" y="300"/>
                </a:lnTo>
                <a:lnTo>
                  <a:pt x="37" y="302"/>
                </a:lnTo>
                <a:lnTo>
                  <a:pt x="42" y="302"/>
                </a:lnTo>
                <a:lnTo>
                  <a:pt x="43" y="303"/>
                </a:lnTo>
                <a:lnTo>
                  <a:pt x="45" y="303"/>
                </a:lnTo>
                <a:lnTo>
                  <a:pt x="45" y="303"/>
                </a:lnTo>
                <a:lnTo>
                  <a:pt x="41" y="313"/>
                </a:lnTo>
                <a:lnTo>
                  <a:pt x="40" y="318"/>
                </a:lnTo>
                <a:lnTo>
                  <a:pt x="40" y="319"/>
                </a:lnTo>
                <a:lnTo>
                  <a:pt x="42" y="320"/>
                </a:lnTo>
                <a:lnTo>
                  <a:pt x="42" y="320"/>
                </a:lnTo>
                <a:lnTo>
                  <a:pt x="48" y="323"/>
                </a:lnTo>
                <a:lnTo>
                  <a:pt x="63" y="315"/>
                </a:lnTo>
                <a:lnTo>
                  <a:pt x="63" y="315"/>
                </a:lnTo>
                <a:lnTo>
                  <a:pt x="63" y="318"/>
                </a:lnTo>
                <a:lnTo>
                  <a:pt x="64" y="323"/>
                </a:lnTo>
                <a:lnTo>
                  <a:pt x="64" y="323"/>
                </a:lnTo>
                <a:lnTo>
                  <a:pt x="63" y="334"/>
                </a:lnTo>
                <a:lnTo>
                  <a:pt x="62" y="340"/>
                </a:lnTo>
                <a:lnTo>
                  <a:pt x="62" y="344"/>
                </a:lnTo>
                <a:lnTo>
                  <a:pt x="62" y="344"/>
                </a:lnTo>
                <a:lnTo>
                  <a:pt x="63" y="347"/>
                </a:lnTo>
                <a:lnTo>
                  <a:pt x="66" y="350"/>
                </a:lnTo>
                <a:lnTo>
                  <a:pt x="71" y="354"/>
                </a:lnTo>
                <a:lnTo>
                  <a:pt x="71" y="354"/>
                </a:lnTo>
                <a:lnTo>
                  <a:pt x="74" y="356"/>
                </a:lnTo>
                <a:lnTo>
                  <a:pt x="77" y="356"/>
                </a:lnTo>
                <a:lnTo>
                  <a:pt x="79" y="354"/>
                </a:lnTo>
                <a:lnTo>
                  <a:pt x="79" y="354"/>
                </a:lnTo>
                <a:lnTo>
                  <a:pt x="84" y="350"/>
                </a:lnTo>
                <a:lnTo>
                  <a:pt x="88" y="347"/>
                </a:lnTo>
                <a:lnTo>
                  <a:pt x="90" y="345"/>
                </a:lnTo>
                <a:lnTo>
                  <a:pt x="92" y="345"/>
                </a:lnTo>
                <a:lnTo>
                  <a:pt x="92" y="346"/>
                </a:lnTo>
                <a:lnTo>
                  <a:pt x="92" y="346"/>
                </a:lnTo>
                <a:lnTo>
                  <a:pt x="92" y="350"/>
                </a:lnTo>
                <a:lnTo>
                  <a:pt x="93" y="356"/>
                </a:lnTo>
                <a:lnTo>
                  <a:pt x="93" y="356"/>
                </a:lnTo>
                <a:lnTo>
                  <a:pt x="95" y="363"/>
                </a:lnTo>
                <a:lnTo>
                  <a:pt x="97" y="365"/>
                </a:lnTo>
                <a:lnTo>
                  <a:pt x="100" y="363"/>
                </a:lnTo>
                <a:lnTo>
                  <a:pt x="100" y="363"/>
                </a:lnTo>
                <a:lnTo>
                  <a:pt x="103" y="362"/>
                </a:lnTo>
                <a:lnTo>
                  <a:pt x="104" y="360"/>
                </a:lnTo>
                <a:lnTo>
                  <a:pt x="105" y="355"/>
                </a:lnTo>
                <a:lnTo>
                  <a:pt x="106" y="352"/>
                </a:lnTo>
                <a:lnTo>
                  <a:pt x="108" y="351"/>
                </a:lnTo>
                <a:lnTo>
                  <a:pt x="110" y="351"/>
                </a:lnTo>
                <a:lnTo>
                  <a:pt x="113" y="354"/>
                </a:lnTo>
                <a:lnTo>
                  <a:pt x="113" y="354"/>
                </a:lnTo>
                <a:lnTo>
                  <a:pt x="118" y="361"/>
                </a:lnTo>
                <a:lnTo>
                  <a:pt x="123" y="363"/>
                </a:lnTo>
                <a:lnTo>
                  <a:pt x="123" y="363"/>
                </a:lnTo>
                <a:lnTo>
                  <a:pt x="135" y="372"/>
                </a:lnTo>
                <a:lnTo>
                  <a:pt x="144" y="370"/>
                </a:lnTo>
                <a:lnTo>
                  <a:pt x="144" y="370"/>
                </a:lnTo>
                <a:lnTo>
                  <a:pt x="147" y="361"/>
                </a:lnTo>
                <a:lnTo>
                  <a:pt x="150" y="356"/>
                </a:lnTo>
                <a:lnTo>
                  <a:pt x="151" y="355"/>
                </a:lnTo>
                <a:lnTo>
                  <a:pt x="152" y="355"/>
                </a:lnTo>
                <a:lnTo>
                  <a:pt x="152" y="355"/>
                </a:lnTo>
                <a:lnTo>
                  <a:pt x="155" y="357"/>
                </a:lnTo>
                <a:lnTo>
                  <a:pt x="156" y="361"/>
                </a:lnTo>
                <a:lnTo>
                  <a:pt x="157" y="363"/>
                </a:lnTo>
                <a:lnTo>
                  <a:pt x="158" y="365"/>
                </a:lnTo>
                <a:lnTo>
                  <a:pt x="158" y="365"/>
                </a:lnTo>
                <a:lnTo>
                  <a:pt x="167" y="365"/>
                </a:lnTo>
                <a:lnTo>
                  <a:pt x="172" y="365"/>
                </a:lnTo>
                <a:lnTo>
                  <a:pt x="177" y="363"/>
                </a:lnTo>
                <a:lnTo>
                  <a:pt x="177" y="363"/>
                </a:lnTo>
                <a:lnTo>
                  <a:pt x="179" y="361"/>
                </a:lnTo>
                <a:lnTo>
                  <a:pt x="182" y="357"/>
                </a:lnTo>
                <a:lnTo>
                  <a:pt x="184" y="355"/>
                </a:lnTo>
                <a:lnTo>
                  <a:pt x="187" y="354"/>
                </a:lnTo>
                <a:lnTo>
                  <a:pt x="188" y="355"/>
                </a:lnTo>
                <a:lnTo>
                  <a:pt x="188" y="355"/>
                </a:lnTo>
                <a:lnTo>
                  <a:pt x="190" y="359"/>
                </a:lnTo>
                <a:lnTo>
                  <a:pt x="193" y="362"/>
                </a:lnTo>
                <a:lnTo>
                  <a:pt x="194" y="366"/>
                </a:lnTo>
                <a:lnTo>
                  <a:pt x="195" y="366"/>
                </a:lnTo>
                <a:lnTo>
                  <a:pt x="195" y="366"/>
                </a:lnTo>
                <a:lnTo>
                  <a:pt x="202" y="366"/>
                </a:lnTo>
                <a:lnTo>
                  <a:pt x="207" y="365"/>
                </a:lnTo>
                <a:lnTo>
                  <a:pt x="209" y="363"/>
                </a:lnTo>
                <a:lnTo>
                  <a:pt x="209" y="363"/>
                </a:lnTo>
                <a:lnTo>
                  <a:pt x="210" y="367"/>
                </a:lnTo>
                <a:lnTo>
                  <a:pt x="214" y="380"/>
                </a:lnTo>
                <a:lnTo>
                  <a:pt x="224" y="418"/>
                </a:lnTo>
                <a:lnTo>
                  <a:pt x="242" y="496"/>
                </a:lnTo>
                <a:lnTo>
                  <a:pt x="242" y="496"/>
                </a:lnTo>
                <a:lnTo>
                  <a:pt x="250" y="530"/>
                </a:lnTo>
                <a:lnTo>
                  <a:pt x="255" y="548"/>
                </a:lnTo>
                <a:lnTo>
                  <a:pt x="262" y="567"/>
                </a:lnTo>
                <a:lnTo>
                  <a:pt x="262" y="567"/>
                </a:lnTo>
                <a:lnTo>
                  <a:pt x="270" y="588"/>
                </a:lnTo>
                <a:lnTo>
                  <a:pt x="274" y="602"/>
                </a:lnTo>
                <a:lnTo>
                  <a:pt x="277" y="612"/>
                </a:lnTo>
                <a:lnTo>
                  <a:pt x="268" y="621"/>
                </a:lnTo>
                <a:lnTo>
                  <a:pt x="268" y="621"/>
                </a:lnTo>
                <a:lnTo>
                  <a:pt x="278" y="684"/>
                </a:lnTo>
                <a:lnTo>
                  <a:pt x="283" y="729"/>
                </a:lnTo>
                <a:lnTo>
                  <a:pt x="286" y="745"/>
                </a:lnTo>
                <a:lnTo>
                  <a:pt x="286" y="754"/>
                </a:lnTo>
                <a:lnTo>
                  <a:pt x="286" y="754"/>
                </a:lnTo>
                <a:lnTo>
                  <a:pt x="286" y="763"/>
                </a:lnTo>
                <a:lnTo>
                  <a:pt x="288" y="771"/>
                </a:lnTo>
                <a:lnTo>
                  <a:pt x="291" y="784"/>
                </a:lnTo>
                <a:lnTo>
                  <a:pt x="293" y="800"/>
                </a:lnTo>
                <a:lnTo>
                  <a:pt x="293" y="800"/>
                </a:lnTo>
                <a:lnTo>
                  <a:pt x="294" y="812"/>
                </a:lnTo>
                <a:lnTo>
                  <a:pt x="295" y="817"/>
                </a:lnTo>
                <a:lnTo>
                  <a:pt x="297" y="822"/>
                </a:lnTo>
                <a:lnTo>
                  <a:pt x="295" y="834"/>
                </a:lnTo>
                <a:lnTo>
                  <a:pt x="295" y="834"/>
                </a:lnTo>
                <a:lnTo>
                  <a:pt x="292" y="847"/>
                </a:lnTo>
                <a:lnTo>
                  <a:pt x="291" y="853"/>
                </a:lnTo>
                <a:lnTo>
                  <a:pt x="291" y="860"/>
                </a:lnTo>
                <a:lnTo>
                  <a:pt x="293" y="875"/>
                </a:lnTo>
                <a:lnTo>
                  <a:pt x="293" y="875"/>
                </a:lnTo>
                <a:lnTo>
                  <a:pt x="297" y="915"/>
                </a:lnTo>
                <a:lnTo>
                  <a:pt x="299" y="931"/>
                </a:lnTo>
                <a:lnTo>
                  <a:pt x="302" y="943"/>
                </a:lnTo>
                <a:lnTo>
                  <a:pt x="302" y="943"/>
                </a:lnTo>
                <a:lnTo>
                  <a:pt x="303" y="950"/>
                </a:lnTo>
                <a:lnTo>
                  <a:pt x="304" y="963"/>
                </a:lnTo>
                <a:lnTo>
                  <a:pt x="303" y="995"/>
                </a:lnTo>
                <a:lnTo>
                  <a:pt x="302" y="1026"/>
                </a:lnTo>
                <a:lnTo>
                  <a:pt x="299" y="1042"/>
                </a:lnTo>
                <a:lnTo>
                  <a:pt x="299" y="1042"/>
                </a:lnTo>
                <a:lnTo>
                  <a:pt x="299" y="1044"/>
                </a:lnTo>
                <a:lnTo>
                  <a:pt x="302" y="1047"/>
                </a:lnTo>
                <a:lnTo>
                  <a:pt x="308" y="1051"/>
                </a:lnTo>
                <a:lnTo>
                  <a:pt x="318" y="1054"/>
                </a:lnTo>
                <a:lnTo>
                  <a:pt x="318" y="1054"/>
                </a:lnTo>
                <a:lnTo>
                  <a:pt x="320" y="1093"/>
                </a:lnTo>
                <a:lnTo>
                  <a:pt x="320" y="1093"/>
                </a:lnTo>
                <a:lnTo>
                  <a:pt x="320" y="1106"/>
                </a:lnTo>
                <a:lnTo>
                  <a:pt x="319" y="1115"/>
                </a:lnTo>
                <a:lnTo>
                  <a:pt x="316" y="1125"/>
                </a:lnTo>
                <a:lnTo>
                  <a:pt x="316" y="1125"/>
                </a:lnTo>
                <a:lnTo>
                  <a:pt x="313" y="1139"/>
                </a:lnTo>
                <a:lnTo>
                  <a:pt x="307" y="1159"/>
                </a:lnTo>
                <a:lnTo>
                  <a:pt x="298" y="1179"/>
                </a:lnTo>
                <a:lnTo>
                  <a:pt x="293" y="1188"/>
                </a:lnTo>
                <a:lnTo>
                  <a:pt x="288" y="1195"/>
                </a:lnTo>
                <a:lnTo>
                  <a:pt x="288" y="1195"/>
                </a:lnTo>
                <a:lnTo>
                  <a:pt x="276" y="1209"/>
                </a:lnTo>
                <a:lnTo>
                  <a:pt x="263" y="1220"/>
                </a:lnTo>
                <a:lnTo>
                  <a:pt x="242" y="1238"/>
                </a:lnTo>
                <a:lnTo>
                  <a:pt x="242" y="1238"/>
                </a:lnTo>
                <a:lnTo>
                  <a:pt x="237" y="1245"/>
                </a:lnTo>
                <a:lnTo>
                  <a:pt x="228" y="1257"/>
                </a:lnTo>
                <a:lnTo>
                  <a:pt x="207" y="1290"/>
                </a:lnTo>
                <a:lnTo>
                  <a:pt x="177" y="1334"/>
                </a:lnTo>
                <a:lnTo>
                  <a:pt x="177" y="1334"/>
                </a:lnTo>
                <a:lnTo>
                  <a:pt x="179" y="1334"/>
                </a:lnTo>
                <a:lnTo>
                  <a:pt x="186" y="1334"/>
                </a:lnTo>
                <a:lnTo>
                  <a:pt x="193" y="1336"/>
                </a:lnTo>
                <a:lnTo>
                  <a:pt x="198" y="1338"/>
                </a:lnTo>
                <a:lnTo>
                  <a:pt x="203" y="1341"/>
                </a:lnTo>
                <a:lnTo>
                  <a:pt x="203" y="1341"/>
                </a:lnTo>
                <a:lnTo>
                  <a:pt x="210" y="1347"/>
                </a:lnTo>
                <a:lnTo>
                  <a:pt x="214" y="1352"/>
                </a:lnTo>
                <a:lnTo>
                  <a:pt x="215" y="1353"/>
                </a:lnTo>
                <a:lnTo>
                  <a:pt x="218" y="1355"/>
                </a:lnTo>
                <a:lnTo>
                  <a:pt x="225" y="1356"/>
                </a:lnTo>
                <a:lnTo>
                  <a:pt x="225" y="1356"/>
                </a:lnTo>
                <a:lnTo>
                  <a:pt x="235" y="1357"/>
                </a:lnTo>
                <a:lnTo>
                  <a:pt x="244" y="1359"/>
                </a:lnTo>
                <a:lnTo>
                  <a:pt x="250" y="1361"/>
                </a:lnTo>
                <a:lnTo>
                  <a:pt x="250" y="136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0">
            <a:extLst>
              <a:ext uri="{FF2B5EF4-FFF2-40B4-BE49-F238E27FC236}">
                <a16:creationId xmlns:a16="http://schemas.microsoft.com/office/drawing/2014/main" id="{DAF4EAD7-D65C-470D-8F15-F26D872F3B08}"/>
              </a:ext>
            </a:extLst>
          </p:cNvPr>
          <p:cNvSpPr>
            <a:spLocks noEditPoints="1"/>
          </p:cNvSpPr>
          <p:nvPr/>
        </p:nvSpPr>
        <p:spPr bwMode="auto">
          <a:xfrm>
            <a:off x="6532563" y="1364812"/>
            <a:ext cx="2744787" cy="1643937"/>
          </a:xfrm>
          <a:custGeom>
            <a:avLst/>
            <a:gdLst>
              <a:gd name="T0" fmla="*/ 1302 w 2244"/>
              <a:gd name="T1" fmla="*/ 58 h 1344"/>
              <a:gd name="T2" fmla="*/ 1208 w 2244"/>
              <a:gd name="T3" fmla="*/ 172 h 1344"/>
              <a:gd name="T4" fmla="*/ 1066 w 2244"/>
              <a:gd name="T5" fmla="*/ 161 h 1344"/>
              <a:gd name="T6" fmla="*/ 917 w 2244"/>
              <a:gd name="T7" fmla="*/ 54 h 1344"/>
              <a:gd name="T8" fmla="*/ 800 w 2244"/>
              <a:gd name="T9" fmla="*/ 15 h 1344"/>
              <a:gd name="T10" fmla="*/ 785 w 2244"/>
              <a:gd name="T11" fmla="*/ 78 h 1344"/>
              <a:gd name="T12" fmla="*/ 898 w 2244"/>
              <a:gd name="T13" fmla="*/ 190 h 1344"/>
              <a:gd name="T14" fmla="*/ 987 w 2244"/>
              <a:gd name="T15" fmla="*/ 222 h 1344"/>
              <a:gd name="T16" fmla="*/ 985 w 2244"/>
              <a:gd name="T17" fmla="*/ 321 h 1344"/>
              <a:gd name="T18" fmla="*/ 1040 w 2244"/>
              <a:gd name="T19" fmla="*/ 433 h 1344"/>
              <a:gd name="T20" fmla="*/ 835 w 2244"/>
              <a:gd name="T21" fmla="*/ 502 h 1344"/>
              <a:gd name="T22" fmla="*/ 585 w 2244"/>
              <a:gd name="T23" fmla="*/ 526 h 1344"/>
              <a:gd name="T24" fmla="*/ 377 w 2244"/>
              <a:gd name="T25" fmla="*/ 308 h 1344"/>
              <a:gd name="T26" fmla="*/ 372 w 2244"/>
              <a:gd name="T27" fmla="*/ 229 h 1344"/>
              <a:gd name="T28" fmla="*/ 289 w 2244"/>
              <a:gd name="T29" fmla="*/ 173 h 1344"/>
              <a:gd name="T30" fmla="*/ 183 w 2244"/>
              <a:gd name="T31" fmla="*/ 143 h 1344"/>
              <a:gd name="T32" fmla="*/ 89 w 2244"/>
              <a:gd name="T33" fmla="*/ 190 h 1344"/>
              <a:gd name="T34" fmla="*/ 49 w 2244"/>
              <a:gd name="T35" fmla="*/ 281 h 1344"/>
              <a:gd name="T36" fmla="*/ 10 w 2244"/>
              <a:gd name="T37" fmla="*/ 326 h 1344"/>
              <a:gd name="T38" fmla="*/ 14 w 2244"/>
              <a:gd name="T39" fmla="*/ 451 h 1344"/>
              <a:gd name="T40" fmla="*/ 55 w 2244"/>
              <a:gd name="T41" fmla="*/ 517 h 1344"/>
              <a:gd name="T42" fmla="*/ 141 w 2244"/>
              <a:gd name="T43" fmla="*/ 531 h 1344"/>
              <a:gd name="T44" fmla="*/ 225 w 2244"/>
              <a:gd name="T45" fmla="*/ 515 h 1344"/>
              <a:gd name="T46" fmla="*/ 436 w 2244"/>
              <a:gd name="T47" fmla="*/ 509 h 1344"/>
              <a:gd name="T48" fmla="*/ 812 w 2244"/>
              <a:gd name="T49" fmla="*/ 638 h 1344"/>
              <a:gd name="T50" fmla="*/ 977 w 2244"/>
              <a:gd name="T51" fmla="*/ 892 h 1344"/>
              <a:gd name="T52" fmla="*/ 695 w 2244"/>
              <a:gd name="T53" fmla="*/ 979 h 1344"/>
              <a:gd name="T54" fmla="*/ 230 w 2244"/>
              <a:gd name="T55" fmla="*/ 911 h 1344"/>
              <a:gd name="T56" fmla="*/ 112 w 2244"/>
              <a:gd name="T57" fmla="*/ 800 h 1344"/>
              <a:gd name="T58" fmla="*/ 30 w 2244"/>
              <a:gd name="T59" fmla="*/ 824 h 1344"/>
              <a:gd name="T60" fmla="*/ 192 w 2244"/>
              <a:gd name="T61" fmla="*/ 1044 h 1344"/>
              <a:gd name="T62" fmla="*/ 540 w 2244"/>
              <a:gd name="T63" fmla="*/ 1112 h 1344"/>
              <a:gd name="T64" fmla="*/ 716 w 2244"/>
              <a:gd name="T65" fmla="*/ 1209 h 1344"/>
              <a:gd name="T66" fmla="*/ 928 w 2244"/>
              <a:gd name="T67" fmla="*/ 1311 h 1344"/>
              <a:gd name="T68" fmla="*/ 1301 w 2244"/>
              <a:gd name="T69" fmla="*/ 1320 h 1344"/>
              <a:gd name="T70" fmla="*/ 1682 w 2244"/>
              <a:gd name="T71" fmla="*/ 1222 h 1344"/>
              <a:gd name="T72" fmla="*/ 2041 w 2244"/>
              <a:gd name="T73" fmla="*/ 1246 h 1344"/>
              <a:gd name="T74" fmla="*/ 2153 w 2244"/>
              <a:gd name="T75" fmla="*/ 977 h 1344"/>
              <a:gd name="T76" fmla="*/ 2047 w 2244"/>
              <a:gd name="T77" fmla="*/ 1060 h 1344"/>
              <a:gd name="T78" fmla="*/ 1910 w 2244"/>
              <a:gd name="T79" fmla="*/ 1115 h 1344"/>
              <a:gd name="T80" fmla="*/ 1494 w 2244"/>
              <a:gd name="T81" fmla="*/ 1097 h 1344"/>
              <a:gd name="T82" fmla="*/ 1225 w 2244"/>
              <a:gd name="T83" fmla="*/ 992 h 1344"/>
              <a:gd name="T84" fmla="*/ 1332 w 2244"/>
              <a:gd name="T85" fmla="*/ 678 h 1344"/>
              <a:gd name="T86" fmla="*/ 1559 w 2244"/>
              <a:gd name="T87" fmla="*/ 606 h 1344"/>
              <a:gd name="T88" fmla="*/ 1951 w 2244"/>
              <a:gd name="T89" fmla="*/ 551 h 1344"/>
              <a:gd name="T90" fmla="*/ 2062 w 2244"/>
              <a:gd name="T91" fmla="*/ 577 h 1344"/>
              <a:gd name="T92" fmla="*/ 2140 w 2244"/>
              <a:gd name="T93" fmla="*/ 564 h 1344"/>
              <a:gd name="T94" fmla="*/ 2205 w 2244"/>
              <a:gd name="T95" fmla="*/ 509 h 1344"/>
              <a:gd name="T96" fmla="*/ 2244 w 2244"/>
              <a:gd name="T97" fmla="*/ 428 h 1344"/>
              <a:gd name="T98" fmla="*/ 2199 w 2244"/>
              <a:gd name="T99" fmla="*/ 311 h 1344"/>
              <a:gd name="T100" fmla="*/ 2150 w 2244"/>
              <a:gd name="T101" fmla="*/ 188 h 1344"/>
              <a:gd name="T102" fmla="*/ 2020 w 2244"/>
              <a:gd name="T103" fmla="*/ 172 h 1344"/>
              <a:gd name="T104" fmla="*/ 1952 w 2244"/>
              <a:gd name="T105" fmla="*/ 221 h 1344"/>
              <a:gd name="T106" fmla="*/ 1868 w 2244"/>
              <a:gd name="T107" fmla="*/ 283 h 1344"/>
              <a:gd name="T108" fmla="*/ 1854 w 2244"/>
              <a:gd name="T109" fmla="*/ 387 h 1344"/>
              <a:gd name="T110" fmla="*/ 1514 w 2244"/>
              <a:gd name="T111" fmla="*/ 522 h 1344"/>
              <a:gd name="T112" fmla="*/ 1186 w 2244"/>
              <a:gd name="T113" fmla="*/ 478 h 1344"/>
              <a:gd name="T114" fmla="*/ 1208 w 2244"/>
              <a:gd name="T115" fmla="*/ 351 h 1344"/>
              <a:gd name="T116" fmla="*/ 1220 w 2244"/>
              <a:gd name="T117" fmla="*/ 257 h 1344"/>
              <a:gd name="T118" fmla="*/ 1379 w 2244"/>
              <a:gd name="T119" fmla="*/ 173 h 1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244" h="1344">
                <a:moveTo>
                  <a:pt x="1385" y="43"/>
                </a:moveTo>
                <a:lnTo>
                  <a:pt x="1385" y="43"/>
                </a:lnTo>
                <a:lnTo>
                  <a:pt x="1385" y="36"/>
                </a:lnTo>
                <a:lnTo>
                  <a:pt x="1386" y="32"/>
                </a:lnTo>
                <a:lnTo>
                  <a:pt x="1378" y="33"/>
                </a:lnTo>
                <a:lnTo>
                  <a:pt x="1388" y="17"/>
                </a:lnTo>
                <a:lnTo>
                  <a:pt x="1367" y="16"/>
                </a:lnTo>
                <a:lnTo>
                  <a:pt x="1370" y="1"/>
                </a:lnTo>
                <a:lnTo>
                  <a:pt x="1347" y="12"/>
                </a:lnTo>
                <a:lnTo>
                  <a:pt x="1351" y="0"/>
                </a:lnTo>
                <a:lnTo>
                  <a:pt x="1351" y="0"/>
                </a:lnTo>
                <a:lnTo>
                  <a:pt x="1339" y="7"/>
                </a:lnTo>
                <a:lnTo>
                  <a:pt x="1316" y="22"/>
                </a:lnTo>
                <a:lnTo>
                  <a:pt x="1316" y="22"/>
                </a:lnTo>
                <a:lnTo>
                  <a:pt x="1313" y="25"/>
                </a:lnTo>
                <a:lnTo>
                  <a:pt x="1311" y="27"/>
                </a:lnTo>
                <a:lnTo>
                  <a:pt x="1307" y="36"/>
                </a:lnTo>
                <a:lnTo>
                  <a:pt x="1305" y="46"/>
                </a:lnTo>
                <a:lnTo>
                  <a:pt x="1302" y="58"/>
                </a:lnTo>
                <a:lnTo>
                  <a:pt x="1299" y="78"/>
                </a:lnTo>
                <a:lnTo>
                  <a:pt x="1297" y="90"/>
                </a:lnTo>
                <a:lnTo>
                  <a:pt x="1297" y="90"/>
                </a:lnTo>
                <a:lnTo>
                  <a:pt x="1296" y="98"/>
                </a:lnTo>
                <a:lnTo>
                  <a:pt x="1291" y="109"/>
                </a:lnTo>
                <a:lnTo>
                  <a:pt x="1281" y="126"/>
                </a:lnTo>
                <a:lnTo>
                  <a:pt x="1265" y="150"/>
                </a:lnTo>
                <a:lnTo>
                  <a:pt x="1265" y="150"/>
                </a:lnTo>
                <a:lnTo>
                  <a:pt x="1257" y="159"/>
                </a:lnTo>
                <a:lnTo>
                  <a:pt x="1250" y="166"/>
                </a:lnTo>
                <a:lnTo>
                  <a:pt x="1244" y="168"/>
                </a:lnTo>
                <a:lnTo>
                  <a:pt x="1239" y="168"/>
                </a:lnTo>
                <a:lnTo>
                  <a:pt x="1234" y="167"/>
                </a:lnTo>
                <a:lnTo>
                  <a:pt x="1229" y="164"/>
                </a:lnTo>
                <a:lnTo>
                  <a:pt x="1225" y="164"/>
                </a:lnTo>
                <a:lnTo>
                  <a:pt x="1220" y="164"/>
                </a:lnTo>
                <a:lnTo>
                  <a:pt x="1220" y="164"/>
                </a:lnTo>
                <a:lnTo>
                  <a:pt x="1213" y="167"/>
                </a:lnTo>
                <a:lnTo>
                  <a:pt x="1208" y="172"/>
                </a:lnTo>
                <a:lnTo>
                  <a:pt x="1204" y="177"/>
                </a:lnTo>
                <a:lnTo>
                  <a:pt x="1200" y="182"/>
                </a:lnTo>
                <a:lnTo>
                  <a:pt x="1195" y="192"/>
                </a:lnTo>
                <a:lnTo>
                  <a:pt x="1192" y="197"/>
                </a:lnTo>
                <a:lnTo>
                  <a:pt x="1192" y="197"/>
                </a:lnTo>
                <a:lnTo>
                  <a:pt x="1181" y="180"/>
                </a:lnTo>
                <a:lnTo>
                  <a:pt x="1181" y="180"/>
                </a:lnTo>
                <a:lnTo>
                  <a:pt x="1178" y="177"/>
                </a:lnTo>
                <a:lnTo>
                  <a:pt x="1170" y="173"/>
                </a:lnTo>
                <a:lnTo>
                  <a:pt x="1164" y="169"/>
                </a:lnTo>
                <a:lnTo>
                  <a:pt x="1155" y="167"/>
                </a:lnTo>
                <a:lnTo>
                  <a:pt x="1141" y="164"/>
                </a:lnTo>
                <a:lnTo>
                  <a:pt x="1131" y="163"/>
                </a:lnTo>
                <a:lnTo>
                  <a:pt x="1103" y="163"/>
                </a:lnTo>
                <a:lnTo>
                  <a:pt x="1103" y="163"/>
                </a:lnTo>
                <a:lnTo>
                  <a:pt x="1102" y="163"/>
                </a:lnTo>
                <a:lnTo>
                  <a:pt x="1096" y="162"/>
                </a:lnTo>
                <a:lnTo>
                  <a:pt x="1085" y="161"/>
                </a:lnTo>
                <a:lnTo>
                  <a:pt x="1066" y="161"/>
                </a:lnTo>
                <a:lnTo>
                  <a:pt x="1066" y="161"/>
                </a:lnTo>
                <a:lnTo>
                  <a:pt x="1055" y="163"/>
                </a:lnTo>
                <a:lnTo>
                  <a:pt x="1047" y="166"/>
                </a:lnTo>
                <a:lnTo>
                  <a:pt x="1039" y="169"/>
                </a:lnTo>
                <a:lnTo>
                  <a:pt x="1033" y="173"/>
                </a:lnTo>
                <a:lnTo>
                  <a:pt x="1024" y="180"/>
                </a:lnTo>
                <a:lnTo>
                  <a:pt x="1022" y="183"/>
                </a:lnTo>
                <a:lnTo>
                  <a:pt x="1022" y="183"/>
                </a:lnTo>
                <a:lnTo>
                  <a:pt x="1018" y="164"/>
                </a:lnTo>
                <a:lnTo>
                  <a:pt x="1013" y="146"/>
                </a:lnTo>
                <a:lnTo>
                  <a:pt x="1011" y="135"/>
                </a:lnTo>
                <a:lnTo>
                  <a:pt x="1006" y="125"/>
                </a:lnTo>
                <a:lnTo>
                  <a:pt x="1006" y="125"/>
                </a:lnTo>
                <a:lnTo>
                  <a:pt x="1001" y="115"/>
                </a:lnTo>
                <a:lnTo>
                  <a:pt x="996" y="108"/>
                </a:lnTo>
                <a:lnTo>
                  <a:pt x="989" y="100"/>
                </a:lnTo>
                <a:lnTo>
                  <a:pt x="980" y="94"/>
                </a:lnTo>
                <a:lnTo>
                  <a:pt x="955" y="78"/>
                </a:lnTo>
                <a:lnTo>
                  <a:pt x="917" y="54"/>
                </a:lnTo>
                <a:lnTo>
                  <a:pt x="917" y="54"/>
                </a:lnTo>
                <a:lnTo>
                  <a:pt x="898" y="41"/>
                </a:lnTo>
                <a:lnTo>
                  <a:pt x="886" y="32"/>
                </a:lnTo>
                <a:lnTo>
                  <a:pt x="879" y="26"/>
                </a:lnTo>
                <a:lnTo>
                  <a:pt x="876" y="22"/>
                </a:lnTo>
                <a:lnTo>
                  <a:pt x="872" y="19"/>
                </a:lnTo>
                <a:lnTo>
                  <a:pt x="865" y="15"/>
                </a:lnTo>
                <a:lnTo>
                  <a:pt x="865" y="15"/>
                </a:lnTo>
                <a:lnTo>
                  <a:pt x="851" y="10"/>
                </a:lnTo>
                <a:lnTo>
                  <a:pt x="839" y="7"/>
                </a:lnTo>
                <a:lnTo>
                  <a:pt x="828" y="6"/>
                </a:lnTo>
                <a:lnTo>
                  <a:pt x="828" y="6"/>
                </a:lnTo>
                <a:lnTo>
                  <a:pt x="829" y="20"/>
                </a:lnTo>
                <a:lnTo>
                  <a:pt x="828" y="28"/>
                </a:lnTo>
                <a:lnTo>
                  <a:pt x="827" y="30"/>
                </a:lnTo>
                <a:lnTo>
                  <a:pt x="824" y="30"/>
                </a:lnTo>
                <a:lnTo>
                  <a:pt x="824" y="30"/>
                </a:lnTo>
                <a:lnTo>
                  <a:pt x="808" y="21"/>
                </a:lnTo>
                <a:lnTo>
                  <a:pt x="800" y="15"/>
                </a:lnTo>
                <a:lnTo>
                  <a:pt x="795" y="11"/>
                </a:lnTo>
                <a:lnTo>
                  <a:pt x="795" y="11"/>
                </a:lnTo>
                <a:lnTo>
                  <a:pt x="795" y="11"/>
                </a:lnTo>
                <a:lnTo>
                  <a:pt x="795" y="11"/>
                </a:lnTo>
                <a:lnTo>
                  <a:pt x="796" y="15"/>
                </a:lnTo>
                <a:lnTo>
                  <a:pt x="805" y="28"/>
                </a:lnTo>
                <a:lnTo>
                  <a:pt x="819" y="48"/>
                </a:lnTo>
                <a:lnTo>
                  <a:pt x="786" y="38"/>
                </a:lnTo>
                <a:lnTo>
                  <a:pt x="786" y="38"/>
                </a:lnTo>
                <a:lnTo>
                  <a:pt x="786" y="48"/>
                </a:lnTo>
                <a:lnTo>
                  <a:pt x="786" y="53"/>
                </a:lnTo>
                <a:lnTo>
                  <a:pt x="786" y="56"/>
                </a:lnTo>
                <a:lnTo>
                  <a:pt x="786" y="56"/>
                </a:lnTo>
                <a:lnTo>
                  <a:pt x="780" y="49"/>
                </a:lnTo>
                <a:lnTo>
                  <a:pt x="775" y="46"/>
                </a:lnTo>
                <a:lnTo>
                  <a:pt x="775" y="46"/>
                </a:lnTo>
                <a:lnTo>
                  <a:pt x="777" y="58"/>
                </a:lnTo>
                <a:lnTo>
                  <a:pt x="780" y="69"/>
                </a:lnTo>
                <a:lnTo>
                  <a:pt x="785" y="78"/>
                </a:lnTo>
                <a:lnTo>
                  <a:pt x="785" y="78"/>
                </a:lnTo>
                <a:lnTo>
                  <a:pt x="790" y="85"/>
                </a:lnTo>
                <a:lnTo>
                  <a:pt x="796" y="91"/>
                </a:lnTo>
                <a:lnTo>
                  <a:pt x="802" y="98"/>
                </a:lnTo>
                <a:lnTo>
                  <a:pt x="788" y="101"/>
                </a:lnTo>
                <a:lnTo>
                  <a:pt x="788" y="101"/>
                </a:lnTo>
                <a:lnTo>
                  <a:pt x="801" y="105"/>
                </a:lnTo>
                <a:lnTo>
                  <a:pt x="814" y="110"/>
                </a:lnTo>
                <a:lnTo>
                  <a:pt x="832" y="114"/>
                </a:lnTo>
                <a:lnTo>
                  <a:pt x="832" y="114"/>
                </a:lnTo>
                <a:lnTo>
                  <a:pt x="840" y="116"/>
                </a:lnTo>
                <a:lnTo>
                  <a:pt x="848" y="122"/>
                </a:lnTo>
                <a:lnTo>
                  <a:pt x="854" y="129"/>
                </a:lnTo>
                <a:lnTo>
                  <a:pt x="859" y="137"/>
                </a:lnTo>
                <a:lnTo>
                  <a:pt x="871" y="157"/>
                </a:lnTo>
                <a:lnTo>
                  <a:pt x="880" y="169"/>
                </a:lnTo>
                <a:lnTo>
                  <a:pt x="890" y="180"/>
                </a:lnTo>
                <a:lnTo>
                  <a:pt x="890" y="180"/>
                </a:lnTo>
                <a:lnTo>
                  <a:pt x="898" y="190"/>
                </a:lnTo>
                <a:lnTo>
                  <a:pt x="905" y="197"/>
                </a:lnTo>
                <a:lnTo>
                  <a:pt x="910" y="200"/>
                </a:lnTo>
                <a:lnTo>
                  <a:pt x="913" y="200"/>
                </a:lnTo>
                <a:lnTo>
                  <a:pt x="922" y="200"/>
                </a:lnTo>
                <a:lnTo>
                  <a:pt x="931" y="201"/>
                </a:lnTo>
                <a:lnTo>
                  <a:pt x="942" y="205"/>
                </a:lnTo>
                <a:lnTo>
                  <a:pt x="942" y="205"/>
                </a:lnTo>
                <a:lnTo>
                  <a:pt x="953" y="209"/>
                </a:lnTo>
                <a:lnTo>
                  <a:pt x="961" y="211"/>
                </a:lnTo>
                <a:lnTo>
                  <a:pt x="968" y="213"/>
                </a:lnTo>
                <a:lnTo>
                  <a:pt x="971" y="213"/>
                </a:lnTo>
                <a:lnTo>
                  <a:pt x="976" y="211"/>
                </a:lnTo>
                <a:lnTo>
                  <a:pt x="979" y="210"/>
                </a:lnTo>
                <a:lnTo>
                  <a:pt x="982" y="210"/>
                </a:lnTo>
                <a:lnTo>
                  <a:pt x="982" y="210"/>
                </a:lnTo>
                <a:lnTo>
                  <a:pt x="985" y="210"/>
                </a:lnTo>
                <a:lnTo>
                  <a:pt x="986" y="214"/>
                </a:lnTo>
                <a:lnTo>
                  <a:pt x="987" y="218"/>
                </a:lnTo>
                <a:lnTo>
                  <a:pt x="987" y="222"/>
                </a:lnTo>
                <a:lnTo>
                  <a:pt x="986" y="234"/>
                </a:lnTo>
                <a:lnTo>
                  <a:pt x="986" y="237"/>
                </a:lnTo>
                <a:lnTo>
                  <a:pt x="987" y="241"/>
                </a:lnTo>
                <a:lnTo>
                  <a:pt x="987" y="241"/>
                </a:lnTo>
                <a:lnTo>
                  <a:pt x="990" y="245"/>
                </a:lnTo>
                <a:lnTo>
                  <a:pt x="990" y="248"/>
                </a:lnTo>
                <a:lnTo>
                  <a:pt x="987" y="252"/>
                </a:lnTo>
                <a:lnTo>
                  <a:pt x="987" y="252"/>
                </a:lnTo>
                <a:lnTo>
                  <a:pt x="986" y="253"/>
                </a:lnTo>
                <a:lnTo>
                  <a:pt x="975" y="263"/>
                </a:lnTo>
                <a:lnTo>
                  <a:pt x="975" y="263"/>
                </a:lnTo>
                <a:lnTo>
                  <a:pt x="973" y="269"/>
                </a:lnTo>
                <a:lnTo>
                  <a:pt x="970" y="276"/>
                </a:lnTo>
                <a:lnTo>
                  <a:pt x="970" y="282"/>
                </a:lnTo>
                <a:lnTo>
                  <a:pt x="970" y="290"/>
                </a:lnTo>
                <a:lnTo>
                  <a:pt x="973" y="298"/>
                </a:lnTo>
                <a:lnTo>
                  <a:pt x="976" y="306"/>
                </a:lnTo>
                <a:lnTo>
                  <a:pt x="980" y="314"/>
                </a:lnTo>
                <a:lnTo>
                  <a:pt x="985" y="321"/>
                </a:lnTo>
                <a:lnTo>
                  <a:pt x="985" y="321"/>
                </a:lnTo>
                <a:lnTo>
                  <a:pt x="995" y="331"/>
                </a:lnTo>
                <a:lnTo>
                  <a:pt x="1000" y="336"/>
                </a:lnTo>
                <a:lnTo>
                  <a:pt x="1002" y="336"/>
                </a:lnTo>
                <a:lnTo>
                  <a:pt x="1003" y="336"/>
                </a:lnTo>
                <a:lnTo>
                  <a:pt x="1003" y="336"/>
                </a:lnTo>
                <a:lnTo>
                  <a:pt x="1006" y="346"/>
                </a:lnTo>
                <a:lnTo>
                  <a:pt x="1010" y="357"/>
                </a:lnTo>
                <a:lnTo>
                  <a:pt x="1016" y="370"/>
                </a:lnTo>
                <a:lnTo>
                  <a:pt x="1016" y="370"/>
                </a:lnTo>
                <a:lnTo>
                  <a:pt x="1024" y="384"/>
                </a:lnTo>
                <a:lnTo>
                  <a:pt x="1024" y="384"/>
                </a:lnTo>
                <a:lnTo>
                  <a:pt x="1034" y="395"/>
                </a:lnTo>
                <a:lnTo>
                  <a:pt x="1034" y="395"/>
                </a:lnTo>
                <a:lnTo>
                  <a:pt x="1038" y="402"/>
                </a:lnTo>
                <a:lnTo>
                  <a:pt x="1040" y="408"/>
                </a:lnTo>
                <a:lnTo>
                  <a:pt x="1042" y="414"/>
                </a:lnTo>
                <a:lnTo>
                  <a:pt x="1042" y="420"/>
                </a:lnTo>
                <a:lnTo>
                  <a:pt x="1040" y="433"/>
                </a:lnTo>
                <a:lnTo>
                  <a:pt x="1039" y="445"/>
                </a:lnTo>
                <a:lnTo>
                  <a:pt x="1039" y="445"/>
                </a:lnTo>
                <a:lnTo>
                  <a:pt x="1038" y="451"/>
                </a:lnTo>
                <a:lnTo>
                  <a:pt x="1036" y="458"/>
                </a:lnTo>
                <a:lnTo>
                  <a:pt x="1028" y="471"/>
                </a:lnTo>
                <a:lnTo>
                  <a:pt x="1028" y="471"/>
                </a:lnTo>
                <a:lnTo>
                  <a:pt x="1023" y="471"/>
                </a:lnTo>
                <a:lnTo>
                  <a:pt x="1023" y="471"/>
                </a:lnTo>
                <a:lnTo>
                  <a:pt x="1011" y="473"/>
                </a:lnTo>
                <a:lnTo>
                  <a:pt x="996" y="477"/>
                </a:lnTo>
                <a:lnTo>
                  <a:pt x="980" y="484"/>
                </a:lnTo>
                <a:lnTo>
                  <a:pt x="961" y="493"/>
                </a:lnTo>
                <a:lnTo>
                  <a:pt x="961" y="493"/>
                </a:lnTo>
                <a:lnTo>
                  <a:pt x="954" y="492"/>
                </a:lnTo>
                <a:lnTo>
                  <a:pt x="948" y="491"/>
                </a:lnTo>
                <a:lnTo>
                  <a:pt x="948" y="491"/>
                </a:lnTo>
                <a:lnTo>
                  <a:pt x="897" y="496"/>
                </a:lnTo>
                <a:lnTo>
                  <a:pt x="835" y="502"/>
                </a:lnTo>
                <a:lnTo>
                  <a:pt x="835" y="502"/>
                </a:lnTo>
                <a:lnTo>
                  <a:pt x="813" y="504"/>
                </a:lnTo>
                <a:lnTo>
                  <a:pt x="793" y="504"/>
                </a:lnTo>
                <a:lnTo>
                  <a:pt x="771" y="507"/>
                </a:lnTo>
                <a:lnTo>
                  <a:pt x="744" y="509"/>
                </a:lnTo>
                <a:lnTo>
                  <a:pt x="744" y="509"/>
                </a:lnTo>
                <a:lnTo>
                  <a:pt x="722" y="514"/>
                </a:lnTo>
                <a:lnTo>
                  <a:pt x="714" y="517"/>
                </a:lnTo>
                <a:lnTo>
                  <a:pt x="712" y="519"/>
                </a:lnTo>
                <a:lnTo>
                  <a:pt x="711" y="520"/>
                </a:lnTo>
                <a:lnTo>
                  <a:pt x="708" y="522"/>
                </a:lnTo>
                <a:lnTo>
                  <a:pt x="708" y="522"/>
                </a:lnTo>
                <a:lnTo>
                  <a:pt x="705" y="524"/>
                </a:lnTo>
                <a:lnTo>
                  <a:pt x="702" y="526"/>
                </a:lnTo>
                <a:lnTo>
                  <a:pt x="702" y="529"/>
                </a:lnTo>
                <a:lnTo>
                  <a:pt x="701" y="531"/>
                </a:lnTo>
                <a:lnTo>
                  <a:pt x="701" y="531"/>
                </a:lnTo>
                <a:lnTo>
                  <a:pt x="590" y="528"/>
                </a:lnTo>
                <a:lnTo>
                  <a:pt x="590" y="528"/>
                </a:lnTo>
                <a:lnTo>
                  <a:pt x="585" y="526"/>
                </a:lnTo>
                <a:lnTo>
                  <a:pt x="576" y="522"/>
                </a:lnTo>
                <a:lnTo>
                  <a:pt x="548" y="507"/>
                </a:lnTo>
                <a:lnTo>
                  <a:pt x="469" y="460"/>
                </a:lnTo>
                <a:lnTo>
                  <a:pt x="394" y="414"/>
                </a:lnTo>
                <a:lnTo>
                  <a:pt x="361" y="393"/>
                </a:lnTo>
                <a:lnTo>
                  <a:pt x="361" y="393"/>
                </a:lnTo>
                <a:lnTo>
                  <a:pt x="377" y="382"/>
                </a:lnTo>
                <a:lnTo>
                  <a:pt x="388" y="373"/>
                </a:lnTo>
                <a:lnTo>
                  <a:pt x="391" y="371"/>
                </a:lnTo>
                <a:lnTo>
                  <a:pt x="391" y="370"/>
                </a:lnTo>
                <a:lnTo>
                  <a:pt x="391" y="370"/>
                </a:lnTo>
                <a:lnTo>
                  <a:pt x="387" y="367"/>
                </a:lnTo>
                <a:lnTo>
                  <a:pt x="382" y="363"/>
                </a:lnTo>
                <a:lnTo>
                  <a:pt x="377" y="358"/>
                </a:lnTo>
                <a:lnTo>
                  <a:pt x="375" y="355"/>
                </a:lnTo>
                <a:lnTo>
                  <a:pt x="375" y="355"/>
                </a:lnTo>
                <a:lnTo>
                  <a:pt x="375" y="314"/>
                </a:lnTo>
                <a:lnTo>
                  <a:pt x="375" y="314"/>
                </a:lnTo>
                <a:lnTo>
                  <a:pt x="377" y="308"/>
                </a:lnTo>
                <a:lnTo>
                  <a:pt x="378" y="303"/>
                </a:lnTo>
                <a:lnTo>
                  <a:pt x="382" y="299"/>
                </a:lnTo>
                <a:lnTo>
                  <a:pt x="382" y="299"/>
                </a:lnTo>
                <a:lnTo>
                  <a:pt x="385" y="298"/>
                </a:lnTo>
                <a:lnTo>
                  <a:pt x="386" y="294"/>
                </a:lnTo>
                <a:lnTo>
                  <a:pt x="387" y="284"/>
                </a:lnTo>
                <a:lnTo>
                  <a:pt x="387" y="274"/>
                </a:lnTo>
                <a:lnTo>
                  <a:pt x="386" y="268"/>
                </a:lnTo>
                <a:lnTo>
                  <a:pt x="386" y="268"/>
                </a:lnTo>
                <a:lnTo>
                  <a:pt x="383" y="264"/>
                </a:lnTo>
                <a:lnTo>
                  <a:pt x="380" y="262"/>
                </a:lnTo>
                <a:lnTo>
                  <a:pt x="375" y="261"/>
                </a:lnTo>
                <a:lnTo>
                  <a:pt x="375" y="261"/>
                </a:lnTo>
                <a:lnTo>
                  <a:pt x="376" y="257"/>
                </a:lnTo>
                <a:lnTo>
                  <a:pt x="378" y="250"/>
                </a:lnTo>
                <a:lnTo>
                  <a:pt x="378" y="245"/>
                </a:lnTo>
                <a:lnTo>
                  <a:pt x="378" y="240"/>
                </a:lnTo>
                <a:lnTo>
                  <a:pt x="376" y="234"/>
                </a:lnTo>
                <a:lnTo>
                  <a:pt x="372" y="229"/>
                </a:lnTo>
                <a:lnTo>
                  <a:pt x="372" y="229"/>
                </a:lnTo>
                <a:lnTo>
                  <a:pt x="359" y="213"/>
                </a:lnTo>
                <a:lnTo>
                  <a:pt x="355" y="208"/>
                </a:lnTo>
                <a:lnTo>
                  <a:pt x="355" y="208"/>
                </a:lnTo>
                <a:lnTo>
                  <a:pt x="328" y="205"/>
                </a:lnTo>
                <a:lnTo>
                  <a:pt x="310" y="201"/>
                </a:lnTo>
                <a:lnTo>
                  <a:pt x="304" y="200"/>
                </a:lnTo>
                <a:lnTo>
                  <a:pt x="303" y="199"/>
                </a:lnTo>
                <a:lnTo>
                  <a:pt x="303" y="198"/>
                </a:lnTo>
                <a:lnTo>
                  <a:pt x="303" y="198"/>
                </a:lnTo>
                <a:lnTo>
                  <a:pt x="306" y="193"/>
                </a:lnTo>
                <a:lnTo>
                  <a:pt x="310" y="185"/>
                </a:lnTo>
                <a:lnTo>
                  <a:pt x="312" y="182"/>
                </a:lnTo>
                <a:lnTo>
                  <a:pt x="310" y="179"/>
                </a:lnTo>
                <a:lnTo>
                  <a:pt x="309" y="177"/>
                </a:lnTo>
                <a:lnTo>
                  <a:pt x="304" y="177"/>
                </a:lnTo>
                <a:lnTo>
                  <a:pt x="304" y="177"/>
                </a:lnTo>
                <a:lnTo>
                  <a:pt x="297" y="176"/>
                </a:lnTo>
                <a:lnTo>
                  <a:pt x="289" y="173"/>
                </a:lnTo>
                <a:lnTo>
                  <a:pt x="275" y="164"/>
                </a:lnTo>
                <a:lnTo>
                  <a:pt x="262" y="157"/>
                </a:lnTo>
                <a:lnTo>
                  <a:pt x="257" y="154"/>
                </a:lnTo>
                <a:lnTo>
                  <a:pt x="257" y="154"/>
                </a:lnTo>
                <a:lnTo>
                  <a:pt x="255" y="152"/>
                </a:lnTo>
                <a:lnTo>
                  <a:pt x="250" y="148"/>
                </a:lnTo>
                <a:lnTo>
                  <a:pt x="244" y="146"/>
                </a:lnTo>
                <a:lnTo>
                  <a:pt x="240" y="146"/>
                </a:lnTo>
                <a:lnTo>
                  <a:pt x="236" y="146"/>
                </a:lnTo>
                <a:lnTo>
                  <a:pt x="236" y="146"/>
                </a:lnTo>
                <a:lnTo>
                  <a:pt x="233" y="147"/>
                </a:lnTo>
                <a:lnTo>
                  <a:pt x="226" y="148"/>
                </a:lnTo>
                <a:lnTo>
                  <a:pt x="213" y="147"/>
                </a:lnTo>
                <a:lnTo>
                  <a:pt x="199" y="143"/>
                </a:lnTo>
                <a:lnTo>
                  <a:pt x="189" y="141"/>
                </a:lnTo>
                <a:lnTo>
                  <a:pt x="189" y="141"/>
                </a:lnTo>
                <a:lnTo>
                  <a:pt x="187" y="140"/>
                </a:lnTo>
                <a:lnTo>
                  <a:pt x="186" y="140"/>
                </a:lnTo>
                <a:lnTo>
                  <a:pt x="183" y="143"/>
                </a:lnTo>
                <a:lnTo>
                  <a:pt x="178" y="148"/>
                </a:lnTo>
                <a:lnTo>
                  <a:pt x="175" y="152"/>
                </a:lnTo>
                <a:lnTo>
                  <a:pt x="170" y="154"/>
                </a:lnTo>
                <a:lnTo>
                  <a:pt x="170" y="154"/>
                </a:lnTo>
                <a:lnTo>
                  <a:pt x="163" y="154"/>
                </a:lnTo>
                <a:lnTo>
                  <a:pt x="156" y="154"/>
                </a:lnTo>
                <a:lnTo>
                  <a:pt x="150" y="153"/>
                </a:lnTo>
                <a:lnTo>
                  <a:pt x="145" y="151"/>
                </a:lnTo>
                <a:lnTo>
                  <a:pt x="136" y="146"/>
                </a:lnTo>
                <a:lnTo>
                  <a:pt x="133" y="143"/>
                </a:lnTo>
                <a:lnTo>
                  <a:pt x="133" y="143"/>
                </a:lnTo>
                <a:lnTo>
                  <a:pt x="118" y="150"/>
                </a:lnTo>
                <a:lnTo>
                  <a:pt x="107" y="156"/>
                </a:lnTo>
                <a:lnTo>
                  <a:pt x="103" y="158"/>
                </a:lnTo>
                <a:lnTo>
                  <a:pt x="102" y="161"/>
                </a:lnTo>
                <a:lnTo>
                  <a:pt x="102" y="161"/>
                </a:lnTo>
                <a:lnTo>
                  <a:pt x="97" y="176"/>
                </a:lnTo>
                <a:lnTo>
                  <a:pt x="93" y="184"/>
                </a:lnTo>
                <a:lnTo>
                  <a:pt x="89" y="190"/>
                </a:lnTo>
                <a:lnTo>
                  <a:pt x="89" y="190"/>
                </a:lnTo>
                <a:lnTo>
                  <a:pt x="87" y="193"/>
                </a:lnTo>
                <a:lnTo>
                  <a:pt x="82" y="197"/>
                </a:lnTo>
                <a:lnTo>
                  <a:pt x="70" y="204"/>
                </a:lnTo>
                <a:lnTo>
                  <a:pt x="52" y="213"/>
                </a:lnTo>
                <a:lnTo>
                  <a:pt x="52" y="213"/>
                </a:lnTo>
                <a:lnTo>
                  <a:pt x="54" y="213"/>
                </a:lnTo>
                <a:lnTo>
                  <a:pt x="57" y="214"/>
                </a:lnTo>
                <a:lnTo>
                  <a:pt x="58" y="215"/>
                </a:lnTo>
                <a:lnTo>
                  <a:pt x="60" y="219"/>
                </a:lnTo>
                <a:lnTo>
                  <a:pt x="61" y="222"/>
                </a:lnTo>
                <a:lnTo>
                  <a:pt x="61" y="227"/>
                </a:lnTo>
                <a:lnTo>
                  <a:pt x="61" y="227"/>
                </a:lnTo>
                <a:lnTo>
                  <a:pt x="60" y="242"/>
                </a:lnTo>
                <a:lnTo>
                  <a:pt x="57" y="257"/>
                </a:lnTo>
                <a:lnTo>
                  <a:pt x="54" y="272"/>
                </a:lnTo>
                <a:lnTo>
                  <a:pt x="51" y="277"/>
                </a:lnTo>
                <a:lnTo>
                  <a:pt x="49" y="281"/>
                </a:lnTo>
                <a:lnTo>
                  <a:pt x="49" y="281"/>
                </a:lnTo>
                <a:lnTo>
                  <a:pt x="46" y="282"/>
                </a:lnTo>
                <a:lnTo>
                  <a:pt x="45" y="282"/>
                </a:lnTo>
                <a:lnTo>
                  <a:pt x="42" y="282"/>
                </a:lnTo>
                <a:lnTo>
                  <a:pt x="41" y="282"/>
                </a:lnTo>
                <a:lnTo>
                  <a:pt x="40" y="282"/>
                </a:lnTo>
                <a:lnTo>
                  <a:pt x="36" y="289"/>
                </a:lnTo>
                <a:lnTo>
                  <a:pt x="36" y="289"/>
                </a:lnTo>
                <a:lnTo>
                  <a:pt x="34" y="293"/>
                </a:lnTo>
                <a:lnTo>
                  <a:pt x="30" y="295"/>
                </a:lnTo>
                <a:lnTo>
                  <a:pt x="26" y="295"/>
                </a:lnTo>
                <a:lnTo>
                  <a:pt x="23" y="294"/>
                </a:lnTo>
                <a:lnTo>
                  <a:pt x="19" y="293"/>
                </a:lnTo>
                <a:lnTo>
                  <a:pt x="15" y="294"/>
                </a:lnTo>
                <a:lnTo>
                  <a:pt x="12" y="295"/>
                </a:lnTo>
                <a:lnTo>
                  <a:pt x="9" y="302"/>
                </a:lnTo>
                <a:lnTo>
                  <a:pt x="9" y="302"/>
                </a:lnTo>
                <a:lnTo>
                  <a:pt x="8" y="308"/>
                </a:lnTo>
                <a:lnTo>
                  <a:pt x="8" y="314"/>
                </a:lnTo>
                <a:lnTo>
                  <a:pt x="10" y="326"/>
                </a:lnTo>
                <a:lnTo>
                  <a:pt x="13" y="332"/>
                </a:lnTo>
                <a:lnTo>
                  <a:pt x="14" y="339"/>
                </a:lnTo>
                <a:lnTo>
                  <a:pt x="14" y="346"/>
                </a:lnTo>
                <a:lnTo>
                  <a:pt x="13" y="355"/>
                </a:lnTo>
                <a:lnTo>
                  <a:pt x="13" y="355"/>
                </a:lnTo>
                <a:lnTo>
                  <a:pt x="5" y="378"/>
                </a:lnTo>
                <a:lnTo>
                  <a:pt x="0" y="391"/>
                </a:lnTo>
                <a:lnTo>
                  <a:pt x="0" y="391"/>
                </a:lnTo>
                <a:lnTo>
                  <a:pt x="0" y="393"/>
                </a:lnTo>
                <a:lnTo>
                  <a:pt x="2" y="395"/>
                </a:lnTo>
                <a:lnTo>
                  <a:pt x="5" y="403"/>
                </a:lnTo>
                <a:lnTo>
                  <a:pt x="13" y="414"/>
                </a:lnTo>
                <a:lnTo>
                  <a:pt x="13" y="414"/>
                </a:lnTo>
                <a:lnTo>
                  <a:pt x="16" y="428"/>
                </a:lnTo>
                <a:lnTo>
                  <a:pt x="18" y="436"/>
                </a:lnTo>
                <a:lnTo>
                  <a:pt x="16" y="442"/>
                </a:lnTo>
                <a:lnTo>
                  <a:pt x="16" y="442"/>
                </a:lnTo>
                <a:lnTo>
                  <a:pt x="14" y="449"/>
                </a:lnTo>
                <a:lnTo>
                  <a:pt x="14" y="451"/>
                </a:lnTo>
                <a:lnTo>
                  <a:pt x="16" y="456"/>
                </a:lnTo>
                <a:lnTo>
                  <a:pt x="16" y="456"/>
                </a:lnTo>
                <a:lnTo>
                  <a:pt x="19" y="461"/>
                </a:lnTo>
                <a:lnTo>
                  <a:pt x="23" y="465"/>
                </a:lnTo>
                <a:lnTo>
                  <a:pt x="34" y="473"/>
                </a:lnTo>
                <a:lnTo>
                  <a:pt x="34" y="473"/>
                </a:lnTo>
                <a:lnTo>
                  <a:pt x="39" y="476"/>
                </a:lnTo>
                <a:lnTo>
                  <a:pt x="42" y="478"/>
                </a:lnTo>
                <a:lnTo>
                  <a:pt x="50" y="481"/>
                </a:lnTo>
                <a:lnTo>
                  <a:pt x="52" y="482"/>
                </a:lnTo>
                <a:lnTo>
                  <a:pt x="55" y="484"/>
                </a:lnTo>
                <a:lnTo>
                  <a:pt x="56" y="488"/>
                </a:lnTo>
                <a:lnTo>
                  <a:pt x="56" y="494"/>
                </a:lnTo>
                <a:lnTo>
                  <a:pt x="56" y="494"/>
                </a:lnTo>
                <a:lnTo>
                  <a:pt x="55" y="504"/>
                </a:lnTo>
                <a:lnTo>
                  <a:pt x="54" y="509"/>
                </a:lnTo>
                <a:lnTo>
                  <a:pt x="54" y="512"/>
                </a:lnTo>
                <a:lnTo>
                  <a:pt x="55" y="517"/>
                </a:lnTo>
                <a:lnTo>
                  <a:pt x="55" y="517"/>
                </a:lnTo>
                <a:lnTo>
                  <a:pt x="60" y="526"/>
                </a:lnTo>
                <a:lnTo>
                  <a:pt x="61" y="529"/>
                </a:lnTo>
                <a:lnTo>
                  <a:pt x="82" y="509"/>
                </a:lnTo>
                <a:lnTo>
                  <a:pt x="98" y="529"/>
                </a:lnTo>
                <a:lnTo>
                  <a:pt x="98" y="529"/>
                </a:lnTo>
                <a:lnTo>
                  <a:pt x="98" y="531"/>
                </a:lnTo>
                <a:lnTo>
                  <a:pt x="98" y="535"/>
                </a:lnTo>
                <a:lnTo>
                  <a:pt x="99" y="536"/>
                </a:lnTo>
                <a:lnTo>
                  <a:pt x="102" y="536"/>
                </a:lnTo>
                <a:lnTo>
                  <a:pt x="105" y="535"/>
                </a:lnTo>
                <a:lnTo>
                  <a:pt x="109" y="531"/>
                </a:lnTo>
                <a:lnTo>
                  <a:pt x="109" y="531"/>
                </a:lnTo>
                <a:lnTo>
                  <a:pt x="121" y="519"/>
                </a:lnTo>
                <a:lnTo>
                  <a:pt x="124" y="517"/>
                </a:lnTo>
                <a:lnTo>
                  <a:pt x="124" y="517"/>
                </a:lnTo>
                <a:lnTo>
                  <a:pt x="129" y="519"/>
                </a:lnTo>
                <a:lnTo>
                  <a:pt x="134" y="524"/>
                </a:lnTo>
                <a:lnTo>
                  <a:pt x="141" y="531"/>
                </a:lnTo>
                <a:lnTo>
                  <a:pt x="141" y="531"/>
                </a:lnTo>
                <a:lnTo>
                  <a:pt x="149" y="539"/>
                </a:lnTo>
                <a:lnTo>
                  <a:pt x="156" y="545"/>
                </a:lnTo>
                <a:lnTo>
                  <a:pt x="162" y="549"/>
                </a:lnTo>
                <a:lnTo>
                  <a:pt x="162" y="549"/>
                </a:lnTo>
                <a:lnTo>
                  <a:pt x="166" y="549"/>
                </a:lnTo>
                <a:lnTo>
                  <a:pt x="175" y="547"/>
                </a:lnTo>
                <a:lnTo>
                  <a:pt x="180" y="546"/>
                </a:lnTo>
                <a:lnTo>
                  <a:pt x="184" y="545"/>
                </a:lnTo>
                <a:lnTo>
                  <a:pt x="188" y="543"/>
                </a:lnTo>
                <a:lnTo>
                  <a:pt x="191" y="539"/>
                </a:lnTo>
                <a:lnTo>
                  <a:pt x="191" y="539"/>
                </a:lnTo>
                <a:lnTo>
                  <a:pt x="194" y="530"/>
                </a:lnTo>
                <a:lnTo>
                  <a:pt x="198" y="520"/>
                </a:lnTo>
                <a:lnTo>
                  <a:pt x="201" y="517"/>
                </a:lnTo>
                <a:lnTo>
                  <a:pt x="204" y="514"/>
                </a:lnTo>
                <a:lnTo>
                  <a:pt x="208" y="512"/>
                </a:lnTo>
                <a:lnTo>
                  <a:pt x="212" y="513"/>
                </a:lnTo>
                <a:lnTo>
                  <a:pt x="212" y="513"/>
                </a:lnTo>
                <a:lnTo>
                  <a:pt x="225" y="515"/>
                </a:lnTo>
                <a:lnTo>
                  <a:pt x="240" y="517"/>
                </a:lnTo>
                <a:lnTo>
                  <a:pt x="257" y="518"/>
                </a:lnTo>
                <a:lnTo>
                  <a:pt x="257" y="518"/>
                </a:lnTo>
                <a:lnTo>
                  <a:pt x="272" y="525"/>
                </a:lnTo>
                <a:lnTo>
                  <a:pt x="282" y="529"/>
                </a:lnTo>
                <a:lnTo>
                  <a:pt x="285" y="529"/>
                </a:lnTo>
                <a:lnTo>
                  <a:pt x="287" y="529"/>
                </a:lnTo>
                <a:lnTo>
                  <a:pt x="287" y="529"/>
                </a:lnTo>
                <a:lnTo>
                  <a:pt x="293" y="497"/>
                </a:lnTo>
                <a:lnTo>
                  <a:pt x="293" y="497"/>
                </a:lnTo>
                <a:lnTo>
                  <a:pt x="302" y="496"/>
                </a:lnTo>
                <a:lnTo>
                  <a:pt x="307" y="493"/>
                </a:lnTo>
                <a:lnTo>
                  <a:pt x="310" y="491"/>
                </a:lnTo>
                <a:lnTo>
                  <a:pt x="310" y="491"/>
                </a:lnTo>
                <a:lnTo>
                  <a:pt x="325" y="473"/>
                </a:lnTo>
                <a:lnTo>
                  <a:pt x="338" y="460"/>
                </a:lnTo>
                <a:lnTo>
                  <a:pt x="339" y="444"/>
                </a:lnTo>
                <a:lnTo>
                  <a:pt x="339" y="444"/>
                </a:lnTo>
                <a:lnTo>
                  <a:pt x="436" y="509"/>
                </a:lnTo>
                <a:lnTo>
                  <a:pt x="509" y="557"/>
                </a:lnTo>
                <a:lnTo>
                  <a:pt x="553" y="585"/>
                </a:lnTo>
                <a:lnTo>
                  <a:pt x="553" y="585"/>
                </a:lnTo>
                <a:lnTo>
                  <a:pt x="562" y="588"/>
                </a:lnTo>
                <a:lnTo>
                  <a:pt x="577" y="592"/>
                </a:lnTo>
                <a:lnTo>
                  <a:pt x="617" y="597"/>
                </a:lnTo>
                <a:lnTo>
                  <a:pt x="663" y="602"/>
                </a:lnTo>
                <a:lnTo>
                  <a:pt x="703" y="606"/>
                </a:lnTo>
                <a:lnTo>
                  <a:pt x="703" y="606"/>
                </a:lnTo>
                <a:lnTo>
                  <a:pt x="705" y="635"/>
                </a:lnTo>
                <a:lnTo>
                  <a:pt x="705" y="635"/>
                </a:lnTo>
                <a:lnTo>
                  <a:pt x="709" y="635"/>
                </a:lnTo>
                <a:lnTo>
                  <a:pt x="737" y="633"/>
                </a:lnTo>
                <a:lnTo>
                  <a:pt x="737" y="633"/>
                </a:lnTo>
                <a:lnTo>
                  <a:pt x="749" y="633"/>
                </a:lnTo>
                <a:lnTo>
                  <a:pt x="763" y="633"/>
                </a:lnTo>
                <a:lnTo>
                  <a:pt x="779" y="633"/>
                </a:lnTo>
                <a:lnTo>
                  <a:pt x="796" y="635"/>
                </a:lnTo>
                <a:lnTo>
                  <a:pt x="812" y="638"/>
                </a:lnTo>
                <a:lnTo>
                  <a:pt x="829" y="641"/>
                </a:lnTo>
                <a:lnTo>
                  <a:pt x="844" y="646"/>
                </a:lnTo>
                <a:lnTo>
                  <a:pt x="858" y="652"/>
                </a:lnTo>
                <a:lnTo>
                  <a:pt x="858" y="652"/>
                </a:lnTo>
                <a:lnTo>
                  <a:pt x="865" y="656"/>
                </a:lnTo>
                <a:lnTo>
                  <a:pt x="874" y="662"/>
                </a:lnTo>
                <a:lnTo>
                  <a:pt x="889" y="677"/>
                </a:lnTo>
                <a:lnTo>
                  <a:pt x="902" y="692"/>
                </a:lnTo>
                <a:lnTo>
                  <a:pt x="913" y="708"/>
                </a:lnTo>
                <a:lnTo>
                  <a:pt x="913" y="708"/>
                </a:lnTo>
                <a:lnTo>
                  <a:pt x="926" y="738"/>
                </a:lnTo>
                <a:lnTo>
                  <a:pt x="939" y="769"/>
                </a:lnTo>
                <a:lnTo>
                  <a:pt x="939" y="769"/>
                </a:lnTo>
                <a:lnTo>
                  <a:pt x="956" y="811"/>
                </a:lnTo>
                <a:lnTo>
                  <a:pt x="963" y="829"/>
                </a:lnTo>
                <a:lnTo>
                  <a:pt x="969" y="846"/>
                </a:lnTo>
                <a:lnTo>
                  <a:pt x="973" y="863"/>
                </a:lnTo>
                <a:lnTo>
                  <a:pt x="976" y="877"/>
                </a:lnTo>
                <a:lnTo>
                  <a:pt x="977" y="892"/>
                </a:lnTo>
                <a:lnTo>
                  <a:pt x="979" y="906"/>
                </a:lnTo>
                <a:lnTo>
                  <a:pt x="979" y="906"/>
                </a:lnTo>
                <a:lnTo>
                  <a:pt x="977" y="921"/>
                </a:lnTo>
                <a:lnTo>
                  <a:pt x="975" y="935"/>
                </a:lnTo>
                <a:lnTo>
                  <a:pt x="970" y="949"/>
                </a:lnTo>
                <a:lnTo>
                  <a:pt x="963" y="963"/>
                </a:lnTo>
                <a:lnTo>
                  <a:pt x="954" y="975"/>
                </a:lnTo>
                <a:lnTo>
                  <a:pt x="948" y="980"/>
                </a:lnTo>
                <a:lnTo>
                  <a:pt x="943" y="985"/>
                </a:lnTo>
                <a:lnTo>
                  <a:pt x="937" y="989"/>
                </a:lnTo>
                <a:lnTo>
                  <a:pt x="931" y="991"/>
                </a:lnTo>
                <a:lnTo>
                  <a:pt x="923" y="992"/>
                </a:lnTo>
                <a:lnTo>
                  <a:pt x="916" y="992"/>
                </a:lnTo>
                <a:lnTo>
                  <a:pt x="916" y="992"/>
                </a:lnTo>
                <a:lnTo>
                  <a:pt x="893" y="992"/>
                </a:lnTo>
                <a:lnTo>
                  <a:pt x="859" y="990"/>
                </a:lnTo>
                <a:lnTo>
                  <a:pt x="772" y="982"/>
                </a:lnTo>
                <a:lnTo>
                  <a:pt x="730" y="980"/>
                </a:lnTo>
                <a:lnTo>
                  <a:pt x="695" y="979"/>
                </a:lnTo>
                <a:lnTo>
                  <a:pt x="681" y="979"/>
                </a:lnTo>
                <a:lnTo>
                  <a:pt x="671" y="979"/>
                </a:lnTo>
                <a:lnTo>
                  <a:pt x="665" y="981"/>
                </a:lnTo>
                <a:lnTo>
                  <a:pt x="664" y="981"/>
                </a:lnTo>
                <a:lnTo>
                  <a:pt x="664" y="982"/>
                </a:lnTo>
                <a:lnTo>
                  <a:pt x="664" y="984"/>
                </a:lnTo>
                <a:lnTo>
                  <a:pt x="664" y="984"/>
                </a:lnTo>
                <a:lnTo>
                  <a:pt x="470" y="959"/>
                </a:lnTo>
                <a:lnTo>
                  <a:pt x="357" y="945"/>
                </a:lnTo>
                <a:lnTo>
                  <a:pt x="297" y="939"/>
                </a:lnTo>
                <a:lnTo>
                  <a:pt x="297" y="939"/>
                </a:lnTo>
                <a:lnTo>
                  <a:pt x="287" y="938"/>
                </a:lnTo>
                <a:lnTo>
                  <a:pt x="277" y="935"/>
                </a:lnTo>
                <a:lnTo>
                  <a:pt x="267" y="933"/>
                </a:lnTo>
                <a:lnTo>
                  <a:pt x="259" y="929"/>
                </a:lnTo>
                <a:lnTo>
                  <a:pt x="250" y="926"/>
                </a:lnTo>
                <a:lnTo>
                  <a:pt x="243" y="921"/>
                </a:lnTo>
                <a:lnTo>
                  <a:pt x="230" y="911"/>
                </a:lnTo>
                <a:lnTo>
                  <a:pt x="230" y="911"/>
                </a:lnTo>
                <a:lnTo>
                  <a:pt x="225" y="906"/>
                </a:lnTo>
                <a:lnTo>
                  <a:pt x="220" y="905"/>
                </a:lnTo>
                <a:lnTo>
                  <a:pt x="218" y="903"/>
                </a:lnTo>
                <a:lnTo>
                  <a:pt x="214" y="903"/>
                </a:lnTo>
                <a:lnTo>
                  <a:pt x="208" y="906"/>
                </a:lnTo>
                <a:lnTo>
                  <a:pt x="203" y="906"/>
                </a:lnTo>
                <a:lnTo>
                  <a:pt x="198" y="906"/>
                </a:lnTo>
                <a:lnTo>
                  <a:pt x="198" y="906"/>
                </a:lnTo>
                <a:lnTo>
                  <a:pt x="188" y="903"/>
                </a:lnTo>
                <a:lnTo>
                  <a:pt x="180" y="898"/>
                </a:lnTo>
                <a:lnTo>
                  <a:pt x="159" y="881"/>
                </a:lnTo>
                <a:lnTo>
                  <a:pt x="159" y="881"/>
                </a:lnTo>
                <a:lnTo>
                  <a:pt x="146" y="871"/>
                </a:lnTo>
                <a:lnTo>
                  <a:pt x="138" y="861"/>
                </a:lnTo>
                <a:lnTo>
                  <a:pt x="128" y="849"/>
                </a:lnTo>
                <a:lnTo>
                  <a:pt x="128" y="849"/>
                </a:lnTo>
                <a:lnTo>
                  <a:pt x="123" y="839"/>
                </a:lnTo>
                <a:lnTo>
                  <a:pt x="117" y="821"/>
                </a:lnTo>
                <a:lnTo>
                  <a:pt x="112" y="800"/>
                </a:lnTo>
                <a:lnTo>
                  <a:pt x="108" y="780"/>
                </a:lnTo>
                <a:lnTo>
                  <a:pt x="108" y="780"/>
                </a:lnTo>
                <a:lnTo>
                  <a:pt x="107" y="772"/>
                </a:lnTo>
                <a:lnTo>
                  <a:pt x="103" y="764"/>
                </a:lnTo>
                <a:lnTo>
                  <a:pt x="97" y="755"/>
                </a:lnTo>
                <a:lnTo>
                  <a:pt x="89" y="749"/>
                </a:lnTo>
                <a:lnTo>
                  <a:pt x="79" y="743"/>
                </a:lnTo>
                <a:lnTo>
                  <a:pt x="68" y="739"/>
                </a:lnTo>
                <a:lnTo>
                  <a:pt x="57" y="737"/>
                </a:lnTo>
                <a:lnTo>
                  <a:pt x="44" y="738"/>
                </a:lnTo>
                <a:lnTo>
                  <a:pt x="44" y="738"/>
                </a:lnTo>
                <a:lnTo>
                  <a:pt x="40" y="739"/>
                </a:lnTo>
                <a:lnTo>
                  <a:pt x="37" y="741"/>
                </a:lnTo>
                <a:lnTo>
                  <a:pt x="35" y="745"/>
                </a:lnTo>
                <a:lnTo>
                  <a:pt x="34" y="750"/>
                </a:lnTo>
                <a:lnTo>
                  <a:pt x="31" y="764"/>
                </a:lnTo>
                <a:lnTo>
                  <a:pt x="30" y="781"/>
                </a:lnTo>
                <a:lnTo>
                  <a:pt x="30" y="801"/>
                </a:lnTo>
                <a:lnTo>
                  <a:pt x="30" y="824"/>
                </a:lnTo>
                <a:lnTo>
                  <a:pt x="35" y="874"/>
                </a:lnTo>
                <a:lnTo>
                  <a:pt x="40" y="923"/>
                </a:lnTo>
                <a:lnTo>
                  <a:pt x="46" y="968"/>
                </a:lnTo>
                <a:lnTo>
                  <a:pt x="50" y="1002"/>
                </a:lnTo>
                <a:lnTo>
                  <a:pt x="51" y="1012"/>
                </a:lnTo>
                <a:lnTo>
                  <a:pt x="51" y="1018"/>
                </a:lnTo>
                <a:lnTo>
                  <a:pt x="51" y="1018"/>
                </a:lnTo>
                <a:lnTo>
                  <a:pt x="51" y="1022"/>
                </a:lnTo>
                <a:lnTo>
                  <a:pt x="51" y="1024"/>
                </a:lnTo>
                <a:lnTo>
                  <a:pt x="54" y="1027"/>
                </a:lnTo>
                <a:lnTo>
                  <a:pt x="56" y="1028"/>
                </a:lnTo>
                <a:lnTo>
                  <a:pt x="62" y="1032"/>
                </a:lnTo>
                <a:lnTo>
                  <a:pt x="71" y="1033"/>
                </a:lnTo>
                <a:lnTo>
                  <a:pt x="92" y="1034"/>
                </a:lnTo>
                <a:lnTo>
                  <a:pt x="109" y="1036"/>
                </a:lnTo>
                <a:lnTo>
                  <a:pt x="109" y="1036"/>
                </a:lnTo>
                <a:lnTo>
                  <a:pt x="147" y="1040"/>
                </a:lnTo>
                <a:lnTo>
                  <a:pt x="171" y="1043"/>
                </a:lnTo>
                <a:lnTo>
                  <a:pt x="192" y="1044"/>
                </a:lnTo>
                <a:lnTo>
                  <a:pt x="192" y="1044"/>
                </a:lnTo>
                <a:lnTo>
                  <a:pt x="202" y="1044"/>
                </a:lnTo>
                <a:lnTo>
                  <a:pt x="208" y="1043"/>
                </a:lnTo>
                <a:lnTo>
                  <a:pt x="213" y="1040"/>
                </a:lnTo>
                <a:lnTo>
                  <a:pt x="217" y="1038"/>
                </a:lnTo>
                <a:lnTo>
                  <a:pt x="219" y="1036"/>
                </a:lnTo>
                <a:lnTo>
                  <a:pt x="220" y="1033"/>
                </a:lnTo>
                <a:lnTo>
                  <a:pt x="220" y="1032"/>
                </a:lnTo>
                <a:lnTo>
                  <a:pt x="220" y="1032"/>
                </a:lnTo>
                <a:lnTo>
                  <a:pt x="251" y="1033"/>
                </a:lnTo>
                <a:lnTo>
                  <a:pt x="285" y="1037"/>
                </a:lnTo>
                <a:lnTo>
                  <a:pt x="328" y="1040"/>
                </a:lnTo>
                <a:lnTo>
                  <a:pt x="328" y="1040"/>
                </a:lnTo>
                <a:lnTo>
                  <a:pt x="341" y="1043"/>
                </a:lnTo>
                <a:lnTo>
                  <a:pt x="355" y="1045"/>
                </a:lnTo>
                <a:lnTo>
                  <a:pt x="388" y="1055"/>
                </a:lnTo>
                <a:lnTo>
                  <a:pt x="424" y="1068"/>
                </a:lnTo>
                <a:lnTo>
                  <a:pt x="462" y="1081"/>
                </a:lnTo>
                <a:lnTo>
                  <a:pt x="540" y="1112"/>
                </a:lnTo>
                <a:lnTo>
                  <a:pt x="577" y="1126"/>
                </a:lnTo>
                <a:lnTo>
                  <a:pt x="611" y="1138"/>
                </a:lnTo>
                <a:lnTo>
                  <a:pt x="611" y="1138"/>
                </a:lnTo>
                <a:lnTo>
                  <a:pt x="639" y="1147"/>
                </a:lnTo>
                <a:lnTo>
                  <a:pt x="671" y="1155"/>
                </a:lnTo>
                <a:lnTo>
                  <a:pt x="671" y="1155"/>
                </a:lnTo>
                <a:lnTo>
                  <a:pt x="675" y="1165"/>
                </a:lnTo>
                <a:lnTo>
                  <a:pt x="676" y="1170"/>
                </a:lnTo>
                <a:lnTo>
                  <a:pt x="680" y="1175"/>
                </a:lnTo>
                <a:lnTo>
                  <a:pt x="680" y="1175"/>
                </a:lnTo>
                <a:lnTo>
                  <a:pt x="686" y="1181"/>
                </a:lnTo>
                <a:lnTo>
                  <a:pt x="692" y="1185"/>
                </a:lnTo>
                <a:lnTo>
                  <a:pt x="697" y="1186"/>
                </a:lnTo>
                <a:lnTo>
                  <a:pt x="701" y="1189"/>
                </a:lnTo>
                <a:lnTo>
                  <a:pt x="706" y="1190"/>
                </a:lnTo>
                <a:lnTo>
                  <a:pt x="708" y="1192"/>
                </a:lnTo>
                <a:lnTo>
                  <a:pt x="712" y="1199"/>
                </a:lnTo>
                <a:lnTo>
                  <a:pt x="716" y="1209"/>
                </a:lnTo>
                <a:lnTo>
                  <a:pt x="716" y="1209"/>
                </a:lnTo>
                <a:lnTo>
                  <a:pt x="717" y="1213"/>
                </a:lnTo>
                <a:lnTo>
                  <a:pt x="721" y="1220"/>
                </a:lnTo>
                <a:lnTo>
                  <a:pt x="727" y="1226"/>
                </a:lnTo>
                <a:lnTo>
                  <a:pt x="732" y="1232"/>
                </a:lnTo>
                <a:lnTo>
                  <a:pt x="747" y="1243"/>
                </a:lnTo>
                <a:lnTo>
                  <a:pt x="764" y="1254"/>
                </a:lnTo>
                <a:lnTo>
                  <a:pt x="781" y="1264"/>
                </a:lnTo>
                <a:lnTo>
                  <a:pt x="798" y="1272"/>
                </a:lnTo>
                <a:lnTo>
                  <a:pt x="814" y="1278"/>
                </a:lnTo>
                <a:lnTo>
                  <a:pt x="827" y="1280"/>
                </a:lnTo>
                <a:lnTo>
                  <a:pt x="827" y="1280"/>
                </a:lnTo>
                <a:lnTo>
                  <a:pt x="842" y="1284"/>
                </a:lnTo>
                <a:lnTo>
                  <a:pt x="851" y="1286"/>
                </a:lnTo>
                <a:lnTo>
                  <a:pt x="892" y="1304"/>
                </a:lnTo>
                <a:lnTo>
                  <a:pt x="892" y="1304"/>
                </a:lnTo>
                <a:lnTo>
                  <a:pt x="902" y="1307"/>
                </a:lnTo>
                <a:lnTo>
                  <a:pt x="911" y="1310"/>
                </a:lnTo>
                <a:lnTo>
                  <a:pt x="919" y="1311"/>
                </a:lnTo>
                <a:lnTo>
                  <a:pt x="928" y="1311"/>
                </a:lnTo>
                <a:lnTo>
                  <a:pt x="945" y="1310"/>
                </a:lnTo>
                <a:lnTo>
                  <a:pt x="961" y="1307"/>
                </a:lnTo>
                <a:lnTo>
                  <a:pt x="996" y="1299"/>
                </a:lnTo>
                <a:lnTo>
                  <a:pt x="1015" y="1295"/>
                </a:lnTo>
                <a:lnTo>
                  <a:pt x="1033" y="1294"/>
                </a:lnTo>
                <a:lnTo>
                  <a:pt x="1033" y="1294"/>
                </a:lnTo>
                <a:lnTo>
                  <a:pt x="1043" y="1294"/>
                </a:lnTo>
                <a:lnTo>
                  <a:pt x="1054" y="1295"/>
                </a:lnTo>
                <a:lnTo>
                  <a:pt x="1081" y="1300"/>
                </a:lnTo>
                <a:lnTo>
                  <a:pt x="1111" y="1306"/>
                </a:lnTo>
                <a:lnTo>
                  <a:pt x="1142" y="1315"/>
                </a:lnTo>
                <a:lnTo>
                  <a:pt x="1195" y="1332"/>
                </a:lnTo>
                <a:lnTo>
                  <a:pt x="1227" y="1343"/>
                </a:lnTo>
                <a:lnTo>
                  <a:pt x="1227" y="1343"/>
                </a:lnTo>
                <a:lnTo>
                  <a:pt x="1232" y="1344"/>
                </a:lnTo>
                <a:lnTo>
                  <a:pt x="1238" y="1343"/>
                </a:lnTo>
                <a:lnTo>
                  <a:pt x="1255" y="1338"/>
                </a:lnTo>
                <a:lnTo>
                  <a:pt x="1278" y="1331"/>
                </a:lnTo>
                <a:lnTo>
                  <a:pt x="1301" y="1320"/>
                </a:lnTo>
                <a:lnTo>
                  <a:pt x="1347" y="1299"/>
                </a:lnTo>
                <a:lnTo>
                  <a:pt x="1365" y="1291"/>
                </a:lnTo>
                <a:lnTo>
                  <a:pt x="1372" y="1289"/>
                </a:lnTo>
                <a:lnTo>
                  <a:pt x="1376" y="1289"/>
                </a:lnTo>
                <a:lnTo>
                  <a:pt x="1376" y="1289"/>
                </a:lnTo>
                <a:lnTo>
                  <a:pt x="1385" y="1288"/>
                </a:lnTo>
                <a:lnTo>
                  <a:pt x="1394" y="1285"/>
                </a:lnTo>
                <a:lnTo>
                  <a:pt x="1402" y="1281"/>
                </a:lnTo>
                <a:lnTo>
                  <a:pt x="1409" y="1278"/>
                </a:lnTo>
                <a:lnTo>
                  <a:pt x="1409" y="1278"/>
                </a:lnTo>
                <a:lnTo>
                  <a:pt x="1464" y="1274"/>
                </a:lnTo>
                <a:lnTo>
                  <a:pt x="1490" y="1270"/>
                </a:lnTo>
                <a:lnTo>
                  <a:pt x="1514" y="1267"/>
                </a:lnTo>
                <a:lnTo>
                  <a:pt x="1514" y="1267"/>
                </a:lnTo>
                <a:lnTo>
                  <a:pt x="1544" y="1259"/>
                </a:lnTo>
                <a:lnTo>
                  <a:pt x="1574" y="1252"/>
                </a:lnTo>
                <a:lnTo>
                  <a:pt x="1630" y="1234"/>
                </a:lnTo>
                <a:lnTo>
                  <a:pt x="1657" y="1227"/>
                </a:lnTo>
                <a:lnTo>
                  <a:pt x="1682" y="1222"/>
                </a:lnTo>
                <a:lnTo>
                  <a:pt x="1708" y="1217"/>
                </a:lnTo>
                <a:lnTo>
                  <a:pt x="1719" y="1217"/>
                </a:lnTo>
                <a:lnTo>
                  <a:pt x="1731" y="1217"/>
                </a:lnTo>
                <a:lnTo>
                  <a:pt x="1731" y="1217"/>
                </a:lnTo>
                <a:lnTo>
                  <a:pt x="1856" y="1222"/>
                </a:lnTo>
                <a:lnTo>
                  <a:pt x="1932" y="1226"/>
                </a:lnTo>
                <a:lnTo>
                  <a:pt x="1932" y="1226"/>
                </a:lnTo>
                <a:lnTo>
                  <a:pt x="1932" y="1228"/>
                </a:lnTo>
                <a:lnTo>
                  <a:pt x="1934" y="1231"/>
                </a:lnTo>
                <a:lnTo>
                  <a:pt x="1935" y="1233"/>
                </a:lnTo>
                <a:lnTo>
                  <a:pt x="1938" y="1236"/>
                </a:lnTo>
                <a:lnTo>
                  <a:pt x="1942" y="1238"/>
                </a:lnTo>
                <a:lnTo>
                  <a:pt x="1950" y="1241"/>
                </a:lnTo>
                <a:lnTo>
                  <a:pt x="1958" y="1242"/>
                </a:lnTo>
                <a:lnTo>
                  <a:pt x="1958" y="1242"/>
                </a:lnTo>
                <a:lnTo>
                  <a:pt x="1980" y="1244"/>
                </a:lnTo>
                <a:lnTo>
                  <a:pt x="2003" y="1246"/>
                </a:lnTo>
                <a:lnTo>
                  <a:pt x="2041" y="1246"/>
                </a:lnTo>
                <a:lnTo>
                  <a:pt x="2041" y="1246"/>
                </a:lnTo>
                <a:lnTo>
                  <a:pt x="2058" y="1247"/>
                </a:lnTo>
                <a:lnTo>
                  <a:pt x="2079" y="1248"/>
                </a:lnTo>
                <a:lnTo>
                  <a:pt x="2088" y="1248"/>
                </a:lnTo>
                <a:lnTo>
                  <a:pt x="2094" y="1246"/>
                </a:lnTo>
                <a:lnTo>
                  <a:pt x="2098" y="1244"/>
                </a:lnTo>
                <a:lnTo>
                  <a:pt x="2099" y="1242"/>
                </a:lnTo>
                <a:lnTo>
                  <a:pt x="2100" y="1239"/>
                </a:lnTo>
                <a:lnTo>
                  <a:pt x="2100" y="1237"/>
                </a:lnTo>
                <a:lnTo>
                  <a:pt x="2100" y="1237"/>
                </a:lnTo>
                <a:lnTo>
                  <a:pt x="2102" y="1231"/>
                </a:lnTo>
                <a:lnTo>
                  <a:pt x="2104" y="1220"/>
                </a:lnTo>
                <a:lnTo>
                  <a:pt x="2111" y="1188"/>
                </a:lnTo>
                <a:lnTo>
                  <a:pt x="2124" y="1146"/>
                </a:lnTo>
                <a:lnTo>
                  <a:pt x="2135" y="1097"/>
                </a:lnTo>
                <a:lnTo>
                  <a:pt x="2146" y="1049"/>
                </a:lnTo>
                <a:lnTo>
                  <a:pt x="2150" y="1028"/>
                </a:lnTo>
                <a:lnTo>
                  <a:pt x="2152" y="1008"/>
                </a:lnTo>
                <a:lnTo>
                  <a:pt x="2153" y="991"/>
                </a:lnTo>
                <a:lnTo>
                  <a:pt x="2153" y="977"/>
                </a:lnTo>
                <a:lnTo>
                  <a:pt x="2152" y="973"/>
                </a:lnTo>
                <a:lnTo>
                  <a:pt x="2150" y="968"/>
                </a:lnTo>
                <a:lnTo>
                  <a:pt x="2147" y="965"/>
                </a:lnTo>
                <a:lnTo>
                  <a:pt x="2145" y="963"/>
                </a:lnTo>
                <a:lnTo>
                  <a:pt x="2145" y="963"/>
                </a:lnTo>
                <a:lnTo>
                  <a:pt x="2131" y="960"/>
                </a:lnTo>
                <a:lnTo>
                  <a:pt x="2120" y="961"/>
                </a:lnTo>
                <a:lnTo>
                  <a:pt x="2108" y="964"/>
                </a:lnTo>
                <a:lnTo>
                  <a:pt x="2098" y="968"/>
                </a:lnTo>
                <a:lnTo>
                  <a:pt x="2090" y="974"/>
                </a:lnTo>
                <a:lnTo>
                  <a:pt x="2083" y="980"/>
                </a:lnTo>
                <a:lnTo>
                  <a:pt x="2078" y="989"/>
                </a:lnTo>
                <a:lnTo>
                  <a:pt x="2076" y="996"/>
                </a:lnTo>
                <a:lnTo>
                  <a:pt x="2076" y="996"/>
                </a:lnTo>
                <a:lnTo>
                  <a:pt x="2069" y="1015"/>
                </a:lnTo>
                <a:lnTo>
                  <a:pt x="2062" y="1034"/>
                </a:lnTo>
                <a:lnTo>
                  <a:pt x="2053" y="1052"/>
                </a:lnTo>
                <a:lnTo>
                  <a:pt x="2047" y="1060"/>
                </a:lnTo>
                <a:lnTo>
                  <a:pt x="2047" y="1060"/>
                </a:lnTo>
                <a:lnTo>
                  <a:pt x="2036" y="1071"/>
                </a:lnTo>
                <a:lnTo>
                  <a:pt x="2026" y="1079"/>
                </a:lnTo>
                <a:lnTo>
                  <a:pt x="2013" y="1087"/>
                </a:lnTo>
                <a:lnTo>
                  <a:pt x="2013" y="1087"/>
                </a:lnTo>
                <a:lnTo>
                  <a:pt x="1989" y="1102"/>
                </a:lnTo>
                <a:lnTo>
                  <a:pt x="1980" y="1106"/>
                </a:lnTo>
                <a:lnTo>
                  <a:pt x="1971" y="1107"/>
                </a:lnTo>
                <a:lnTo>
                  <a:pt x="1971" y="1107"/>
                </a:lnTo>
                <a:lnTo>
                  <a:pt x="1966" y="1106"/>
                </a:lnTo>
                <a:lnTo>
                  <a:pt x="1962" y="1105"/>
                </a:lnTo>
                <a:lnTo>
                  <a:pt x="1955" y="1102"/>
                </a:lnTo>
                <a:lnTo>
                  <a:pt x="1952" y="1101"/>
                </a:lnTo>
                <a:lnTo>
                  <a:pt x="1948" y="1102"/>
                </a:lnTo>
                <a:lnTo>
                  <a:pt x="1943" y="1104"/>
                </a:lnTo>
                <a:lnTo>
                  <a:pt x="1938" y="1107"/>
                </a:lnTo>
                <a:lnTo>
                  <a:pt x="1938" y="1107"/>
                </a:lnTo>
                <a:lnTo>
                  <a:pt x="1934" y="1108"/>
                </a:lnTo>
                <a:lnTo>
                  <a:pt x="1927" y="1111"/>
                </a:lnTo>
                <a:lnTo>
                  <a:pt x="1910" y="1115"/>
                </a:lnTo>
                <a:lnTo>
                  <a:pt x="1887" y="1117"/>
                </a:lnTo>
                <a:lnTo>
                  <a:pt x="1861" y="1120"/>
                </a:lnTo>
                <a:lnTo>
                  <a:pt x="1810" y="1122"/>
                </a:lnTo>
                <a:lnTo>
                  <a:pt x="1789" y="1122"/>
                </a:lnTo>
                <a:lnTo>
                  <a:pt x="1775" y="1122"/>
                </a:lnTo>
                <a:lnTo>
                  <a:pt x="1775" y="1122"/>
                </a:lnTo>
                <a:lnTo>
                  <a:pt x="1666" y="1116"/>
                </a:lnTo>
                <a:lnTo>
                  <a:pt x="1514" y="1110"/>
                </a:lnTo>
                <a:lnTo>
                  <a:pt x="1514" y="1110"/>
                </a:lnTo>
                <a:lnTo>
                  <a:pt x="1516" y="1105"/>
                </a:lnTo>
                <a:lnTo>
                  <a:pt x="1516" y="1105"/>
                </a:lnTo>
                <a:lnTo>
                  <a:pt x="1519" y="1099"/>
                </a:lnTo>
                <a:lnTo>
                  <a:pt x="1520" y="1096"/>
                </a:lnTo>
                <a:lnTo>
                  <a:pt x="1520" y="1095"/>
                </a:lnTo>
                <a:lnTo>
                  <a:pt x="1519" y="1094"/>
                </a:lnTo>
                <a:lnTo>
                  <a:pt x="1515" y="1094"/>
                </a:lnTo>
                <a:lnTo>
                  <a:pt x="1501" y="1096"/>
                </a:lnTo>
                <a:lnTo>
                  <a:pt x="1501" y="1096"/>
                </a:lnTo>
                <a:lnTo>
                  <a:pt x="1494" y="1097"/>
                </a:lnTo>
                <a:lnTo>
                  <a:pt x="1485" y="1097"/>
                </a:lnTo>
                <a:lnTo>
                  <a:pt x="1463" y="1095"/>
                </a:lnTo>
                <a:lnTo>
                  <a:pt x="1437" y="1090"/>
                </a:lnTo>
                <a:lnTo>
                  <a:pt x="1407" y="1083"/>
                </a:lnTo>
                <a:lnTo>
                  <a:pt x="1378" y="1075"/>
                </a:lnTo>
                <a:lnTo>
                  <a:pt x="1351" y="1066"/>
                </a:lnTo>
                <a:lnTo>
                  <a:pt x="1328" y="1059"/>
                </a:lnTo>
                <a:lnTo>
                  <a:pt x="1313" y="1052"/>
                </a:lnTo>
                <a:lnTo>
                  <a:pt x="1313" y="1052"/>
                </a:lnTo>
                <a:lnTo>
                  <a:pt x="1302" y="1045"/>
                </a:lnTo>
                <a:lnTo>
                  <a:pt x="1289" y="1039"/>
                </a:lnTo>
                <a:lnTo>
                  <a:pt x="1260" y="1026"/>
                </a:lnTo>
                <a:lnTo>
                  <a:pt x="1248" y="1018"/>
                </a:lnTo>
                <a:lnTo>
                  <a:pt x="1237" y="1011"/>
                </a:lnTo>
                <a:lnTo>
                  <a:pt x="1233" y="1007"/>
                </a:lnTo>
                <a:lnTo>
                  <a:pt x="1229" y="1002"/>
                </a:lnTo>
                <a:lnTo>
                  <a:pt x="1227" y="997"/>
                </a:lnTo>
                <a:lnTo>
                  <a:pt x="1225" y="992"/>
                </a:lnTo>
                <a:lnTo>
                  <a:pt x="1225" y="992"/>
                </a:lnTo>
                <a:lnTo>
                  <a:pt x="1223" y="981"/>
                </a:lnTo>
                <a:lnTo>
                  <a:pt x="1223" y="968"/>
                </a:lnTo>
                <a:lnTo>
                  <a:pt x="1226" y="939"/>
                </a:lnTo>
                <a:lnTo>
                  <a:pt x="1228" y="913"/>
                </a:lnTo>
                <a:lnTo>
                  <a:pt x="1231" y="898"/>
                </a:lnTo>
                <a:lnTo>
                  <a:pt x="1231" y="898"/>
                </a:lnTo>
                <a:lnTo>
                  <a:pt x="1236" y="877"/>
                </a:lnTo>
                <a:lnTo>
                  <a:pt x="1248" y="839"/>
                </a:lnTo>
                <a:lnTo>
                  <a:pt x="1257" y="816"/>
                </a:lnTo>
                <a:lnTo>
                  <a:pt x="1267" y="793"/>
                </a:lnTo>
                <a:lnTo>
                  <a:pt x="1278" y="772"/>
                </a:lnTo>
                <a:lnTo>
                  <a:pt x="1289" y="754"/>
                </a:lnTo>
                <a:lnTo>
                  <a:pt x="1289" y="754"/>
                </a:lnTo>
                <a:lnTo>
                  <a:pt x="1299" y="739"/>
                </a:lnTo>
                <a:lnTo>
                  <a:pt x="1307" y="723"/>
                </a:lnTo>
                <a:lnTo>
                  <a:pt x="1315" y="707"/>
                </a:lnTo>
                <a:lnTo>
                  <a:pt x="1322" y="688"/>
                </a:lnTo>
                <a:lnTo>
                  <a:pt x="1322" y="688"/>
                </a:lnTo>
                <a:lnTo>
                  <a:pt x="1332" y="678"/>
                </a:lnTo>
                <a:lnTo>
                  <a:pt x="1342" y="667"/>
                </a:lnTo>
                <a:lnTo>
                  <a:pt x="1353" y="659"/>
                </a:lnTo>
                <a:lnTo>
                  <a:pt x="1364" y="652"/>
                </a:lnTo>
                <a:lnTo>
                  <a:pt x="1364" y="652"/>
                </a:lnTo>
                <a:lnTo>
                  <a:pt x="1378" y="646"/>
                </a:lnTo>
                <a:lnTo>
                  <a:pt x="1393" y="641"/>
                </a:lnTo>
                <a:lnTo>
                  <a:pt x="1410" y="638"/>
                </a:lnTo>
                <a:lnTo>
                  <a:pt x="1426" y="635"/>
                </a:lnTo>
                <a:lnTo>
                  <a:pt x="1443" y="633"/>
                </a:lnTo>
                <a:lnTo>
                  <a:pt x="1459" y="633"/>
                </a:lnTo>
                <a:lnTo>
                  <a:pt x="1473" y="633"/>
                </a:lnTo>
                <a:lnTo>
                  <a:pt x="1485" y="633"/>
                </a:lnTo>
                <a:lnTo>
                  <a:pt x="1485" y="633"/>
                </a:lnTo>
                <a:lnTo>
                  <a:pt x="1512" y="635"/>
                </a:lnTo>
                <a:lnTo>
                  <a:pt x="1517" y="635"/>
                </a:lnTo>
                <a:lnTo>
                  <a:pt x="1517" y="635"/>
                </a:lnTo>
                <a:lnTo>
                  <a:pt x="1519" y="608"/>
                </a:lnTo>
                <a:lnTo>
                  <a:pt x="1519" y="608"/>
                </a:lnTo>
                <a:lnTo>
                  <a:pt x="1559" y="606"/>
                </a:lnTo>
                <a:lnTo>
                  <a:pt x="1609" y="603"/>
                </a:lnTo>
                <a:lnTo>
                  <a:pt x="1654" y="599"/>
                </a:lnTo>
                <a:lnTo>
                  <a:pt x="1670" y="597"/>
                </a:lnTo>
                <a:lnTo>
                  <a:pt x="1682" y="593"/>
                </a:lnTo>
                <a:lnTo>
                  <a:pt x="1682" y="593"/>
                </a:lnTo>
                <a:lnTo>
                  <a:pt x="1726" y="568"/>
                </a:lnTo>
                <a:lnTo>
                  <a:pt x="1801" y="525"/>
                </a:lnTo>
                <a:lnTo>
                  <a:pt x="1904" y="465"/>
                </a:lnTo>
                <a:lnTo>
                  <a:pt x="1904" y="479"/>
                </a:lnTo>
                <a:lnTo>
                  <a:pt x="1904" y="479"/>
                </a:lnTo>
                <a:lnTo>
                  <a:pt x="1915" y="494"/>
                </a:lnTo>
                <a:lnTo>
                  <a:pt x="1929" y="512"/>
                </a:lnTo>
                <a:lnTo>
                  <a:pt x="1929" y="512"/>
                </a:lnTo>
                <a:lnTo>
                  <a:pt x="1932" y="514"/>
                </a:lnTo>
                <a:lnTo>
                  <a:pt x="1937" y="518"/>
                </a:lnTo>
                <a:lnTo>
                  <a:pt x="1945" y="519"/>
                </a:lnTo>
                <a:lnTo>
                  <a:pt x="1945" y="519"/>
                </a:lnTo>
                <a:lnTo>
                  <a:pt x="1951" y="551"/>
                </a:lnTo>
                <a:lnTo>
                  <a:pt x="1951" y="551"/>
                </a:lnTo>
                <a:lnTo>
                  <a:pt x="1952" y="552"/>
                </a:lnTo>
                <a:lnTo>
                  <a:pt x="1956" y="551"/>
                </a:lnTo>
                <a:lnTo>
                  <a:pt x="1966" y="549"/>
                </a:lnTo>
                <a:lnTo>
                  <a:pt x="1980" y="543"/>
                </a:lnTo>
                <a:lnTo>
                  <a:pt x="1980" y="543"/>
                </a:lnTo>
                <a:lnTo>
                  <a:pt x="1998" y="543"/>
                </a:lnTo>
                <a:lnTo>
                  <a:pt x="2013" y="541"/>
                </a:lnTo>
                <a:lnTo>
                  <a:pt x="2026" y="540"/>
                </a:lnTo>
                <a:lnTo>
                  <a:pt x="2026" y="540"/>
                </a:lnTo>
                <a:lnTo>
                  <a:pt x="2030" y="539"/>
                </a:lnTo>
                <a:lnTo>
                  <a:pt x="2034" y="541"/>
                </a:lnTo>
                <a:lnTo>
                  <a:pt x="2037" y="544"/>
                </a:lnTo>
                <a:lnTo>
                  <a:pt x="2039" y="547"/>
                </a:lnTo>
                <a:lnTo>
                  <a:pt x="2042" y="557"/>
                </a:lnTo>
                <a:lnTo>
                  <a:pt x="2046" y="567"/>
                </a:lnTo>
                <a:lnTo>
                  <a:pt x="2046" y="567"/>
                </a:lnTo>
                <a:lnTo>
                  <a:pt x="2048" y="571"/>
                </a:lnTo>
                <a:lnTo>
                  <a:pt x="2052" y="573"/>
                </a:lnTo>
                <a:lnTo>
                  <a:pt x="2062" y="577"/>
                </a:lnTo>
                <a:lnTo>
                  <a:pt x="2071" y="578"/>
                </a:lnTo>
                <a:lnTo>
                  <a:pt x="2074" y="578"/>
                </a:lnTo>
                <a:lnTo>
                  <a:pt x="2074" y="578"/>
                </a:lnTo>
                <a:lnTo>
                  <a:pt x="2081" y="575"/>
                </a:lnTo>
                <a:lnTo>
                  <a:pt x="2087" y="570"/>
                </a:lnTo>
                <a:lnTo>
                  <a:pt x="2095" y="561"/>
                </a:lnTo>
                <a:lnTo>
                  <a:pt x="2095" y="561"/>
                </a:lnTo>
                <a:lnTo>
                  <a:pt x="2103" y="555"/>
                </a:lnTo>
                <a:lnTo>
                  <a:pt x="2109" y="550"/>
                </a:lnTo>
                <a:lnTo>
                  <a:pt x="2114" y="549"/>
                </a:lnTo>
                <a:lnTo>
                  <a:pt x="2114" y="549"/>
                </a:lnTo>
                <a:lnTo>
                  <a:pt x="2116" y="551"/>
                </a:lnTo>
                <a:lnTo>
                  <a:pt x="2127" y="564"/>
                </a:lnTo>
                <a:lnTo>
                  <a:pt x="2127" y="564"/>
                </a:lnTo>
                <a:lnTo>
                  <a:pt x="2131" y="567"/>
                </a:lnTo>
                <a:lnTo>
                  <a:pt x="2135" y="570"/>
                </a:lnTo>
                <a:lnTo>
                  <a:pt x="2137" y="570"/>
                </a:lnTo>
                <a:lnTo>
                  <a:pt x="2139" y="568"/>
                </a:lnTo>
                <a:lnTo>
                  <a:pt x="2140" y="564"/>
                </a:lnTo>
                <a:lnTo>
                  <a:pt x="2140" y="561"/>
                </a:lnTo>
                <a:lnTo>
                  <a:pt x="2156" y="543"/>
                </a:lnTo>
                <a:lnTo>
                  <a:pt x="2176" y="564"/>
                </a:lnTo>
                <a:lnTo>
                  <a:pt x="2176" y="564"/>
                </a:lnTo>
                <a:lnTo>
                  <a:pt x="2177" y="561"/>
                </a:lnTo>
                <a:lnTo>
                  <a:pt x="2183" y="551"/>
                </a:lnTo>
                <a:lnTo>
                  <a:pt x="2183" y="551"/>
                </a:lnTo>
                <a:lnTo>
                  <a:pt x="2184" y="546"/>
                </a:lnTo>
                <a:lnTo>
                  <a:pt x="2184" y="544"/>
                </a:lnTo>
                <a:lnTo>
                  <a:pt x="2183" y="540"/>
                </a:lnTo>
                <a:lnTo>
                  <a:pt x="2183" y="530"/>
                </a:lnTo>
                <a:lnTo>
                  <a:pt x="2183" y="530"/>
                </a:lnTo>
                <a:lnTo>
                  <a:pt x="2183" y="524"/>
                </a:lnTo>
                <a:lnTo>
                  <a:pt x="2184" y="520"/>
                </a:lnTo>
                <a:lnTo>
                  <a:pt x="2187" y="518"/>
                </a:lnTo>
                <a:lnTo>
                  <a:pt x="2189" y="515"/>
                </a:lnTo>
                <a:lnTo>
                  <a:pt x="2198" y="514"/>
                </a:lnTo>
                <a:lnTo>
                  <a:pt x="2202" y="512"/>
                </a:lnTo>
                <a:lnTo>
                  <a:pt x="2205" y="509"/>
                </a:lnTo>
                <a:lnTo>
                  <a:pt x="2205" y="509"/>
                </a:lnTo>
                <a:lnTo>
                  <a:pt x="2218" y="502"/>
                </a:lnTo>
                <a:lnTo>
                  <a:pt x="2221" y="498"/>
                </a:lnTo>
                <a:lnTo>
                  <a:pt x="2224" y="493"/>
                </a:lnTo>
                <a:lnTo>
                  <a:pt x="2224" y="493"/>
                </a:lnTo>
                <a:lnTo>
                  <a:pt x="2226" y="488"/>
                </a:lnTo>
                <a:lnTo>
                  <a:pt x="2226" y="486"/>
                </a:lnTo>
                <a:lnTo>
                  <a:pt x="2224" y="479"/>
                </a:lnTo>
                <a:lnTo>
                  <a:pt x="2224" y="479"/>
                </a:lnTo>
                <a:lnTo>
                  <a:pt x="2224" y="473"/>
                </a:lnTo>
                <a:lnTo>
                  <a:pt x="2226" y="465"/>
                </a:lnTo>
                <a:lnTo>
                  <a:pt x="2228" y="456"/>
                </a:lnTo>
                <a:lnTo>
                  <a:pt x="2230" y="451"/>
                </a:lnTo>
                <a:lnTo>
                  <a:pt x="2230" y="451"/>
                </a:lnTo>
                <a:lnTo>
                  <a:pt x="2239" y="441"/>
                </a:lnTo>
                <a:lnTo>
                  <a:pt x="2242" y="434"/>
                </a:lnTo>
                <a:lnTo>
                  <a:pt x="2244" y="431"/>
                </a:lnTo>
                <a:lnTo>
                  <a:pt x="2244" y="428"/>
                </a:lnTo>
                <a:lnTo>
                  <a:pt x="2244" y="428"/>
                </a:lnTo>
                <a:lnTo>
                  <a:pt x="2239" y="416"/>
                </a:lnTo>
                <a:lnTo>
                  <a:pt x="2234" y="392"/>
                </a:lnTo>
                <a:lnTo>
                  <a:pt x="2234" y="392"/>
                </a:lnTo>
                <a:lnTo>
                  <a:pt x="2229" y="368"/>
                </a:lnTo>
                <a:lnTo>
                  <a:pt x="2224" y="347"/>
                </a:lnTo>
                <a:lnTo>
                  <a:pt x="2224" y="347"/>
                </a:lnTo>
                <a:lnTo>
                  <a:pt x="2221" y="339"/>
                </a:lnTo>
                <a:lnTo>
                  <a:pt x="2219" y="335"/>
                </a:lnTo>
                <a:lnTo>
                  <a:pt x="2216" y="332"/>
                </a:lnTo>
                <a:lnTo>
                  <a:pt x="2214" y="325"/>
                </a:lnTo>
                <a:lnTo>
                  <a:pt x="2214" y="325"/>
                </a:lnTo>
                <a:lnTo>
                  <a:pt x="2210" y="319"/>
                </a:lnTo>
                <a:lnTo>
                  <a:pt x="2209" y="318"/>
                </a:lnTo>
                <a:lnTo>
                  <a:pt x="2208" y="318"/>
                </a:lnTo>
                <a:lnTo>
                  <a:pt x="2205" y="318"/>
                </a:lnTo>
                <a:lnTo>
                  <a:pt x="2203" y="318"/>
                </a:lnTo>
                <a:lnTo>
                  <a:pt x="2202" y="315"/>
                </a:lnTo>
                <a:lnTo>
                  <a:pt x="2202" y="315"/>
                </a:lnTo>
                <a:lnTo>
                  <a:pt x="2199" y="311"/>
                </a:lnTo>
                <a:lnTo>
                  <a:pt x="2197" y="306"/>
                </a:lnTo>
                <a:lnTo>
                  <a:pt x="2194" y="293"/>
                </a:lnTo>
                <a:lnTo>
                  <a:pt x="2192" y="277"/>
                </a:lnTo>
                <a:lnTo>
                  <a:pt x="2192" y="262"/>
                </a:lnTo>
                <a:lnTo>
                  <a:pt x="2192" y="262"/>
                </a:lnTo>
                <a:lnTo>
                  <a:pt x="2190" y="255"/>
                </a:lnTo>
                <a:lnTo>
                  <a:pt x="2190" y="251"/>
                </a:lnTo>
                <a:lnTo>
                  <a:pt x="2189" y="252"/>
                </a:lnTo>
                <a:lnTo>
                  <a:pt x="2189" y="252"/>
                </a:lnTo>
                <a:lnTo>
                  <a:pt x="2189" y="252"/>
                </a:lnTo>
                <a:lnTo>
                  <a:pt x="2178" y="241"/>
                </a:lnTo>
                <a:lnTo>
                  <a:pt x="2165" y="224"/>
                </a:lnTo>
                <a:lnTo>
                  <a:pt x="2165" y="224"/>
                </a:lnTo>
                <a:lnTo>
                  <a:pt x="2162" y="218"/>
                </a:lnTo>
                <a:lnTo>
                  <a:pt x="2158" y="209"/>
                </a:lnTo>
                <a:lnTo>
                  <a:pt x="2155" y="194"/>
                </a:lnTo>
                <a:lnTo>
                  <a:pt x="2155" y="194"/>
                </a:lnTo>
                <a:lnTo>
                  <a:pt x="2153" y="192"/>
                </a:lnTo>
                <a:lnTo>
                  <a:pt x="2150" y="188"/>
                </a:lnTo>
                <a:lnTo>
                  <a:pt x="2139" y="182"/>
                </a:lnTo>
                <a:lnTo>
                  <a:pt x="2124" y="174"/>
                </a:lnTo>
                <a:lnTo>
                  <a:pt x="2124" y="174"/>
                </a:lnTo>
                <a:lnTo>
                  <a:pt x="2113" y="171"/>
                </a:lnTo>
                <a:lnTo>
                  <a:pt x="2089" y="162"/>
                </a:lnTo>
                <a:lnTo>
                  <a:pt x="2089" y="162"/>
                </a:lnTo>
                <a:lnTo>
                  <a:pt x="2083" y="161"/>
                </a:lnTo>
                <a:lnTo>
                  <a:pt x="2079" y="159"/>
                </a:lnTo>
                <a:lnTo>
                  <a:pt x="2077" y="161"/>
                </a:lnTo>
                <a:lnTo>
                  <a:pt x="2074" y="162"/>
                </a:lnTo>
                <a:lnTo>
                  <a:pt x="2072" y="166"/>
                </a:lnTo>
                <a:lnTo>
                  <a:pt x="2071" y="167"/>
                </a:lnTo>
                <a:lnTo>
                  <a:pt x="2068" y="169"/>
                </a:lnTo>
                <a:lnTo>
                  <a:pt x="2068" y="169"/>
                </a:lnTo>
                <a:lnTo>
                  <a:pt x="2058" y="172"/>
                </a:lnTo>
                <a:lnTo>
                  <a:pt x="2045" y="173"/>
                </a:lnTo>
                <a:lnTo>
                  <a:pt x="2030" y="174"/>
                </a:lnTo>
                <a:lnTo>
                  <a:pt x="2025" y="173"/>
                </a:lnTo>
                <a:lnTo>
                  <a:pt x="2020" y="172"/>
                </a:lnTo>
                <a:lnTo>
                  <a:pt x="2020" y="172"/>
                </a:lnTo>
                <a:lnTo>
                  <a:pt x="2016" y="171"/>
                </a:lnTo>
                <a:lnTo>
                  <a:pt x="2014" y="171"/>
                </a:lnTo>
                <a:lnTo>
                  <a:pt x="2006" y="173"/>
                </a:lnTo>
                <a:lnTo>
                  <a:pt x="2001" y="177"/>
                </a:lnTo>
                <a:lnTo>
                  <a:pt x="1999" y="179"/>
                </a:lnTo>
                <a:lnTo>
                  <a:pt x="1999" y="179"/>
                </a:lnTo>
                <a:lnTo>
                  <a:pt x="1994" y="182"/>
                </a:lnTo>
                <a:lnTo>
                  <a:pt x="1982" y="189"/>
                </a:lnTo>
                <a:lnTo>
                  <a:pt x="1967" y="195"/>
                </a:lnTo>
                <a:lnTo>
                  <a:pt x="1958" y="198"/>
                </a:lnTo>
                <a:lnTo>
                  <a:pt x="1952" y="199"/>
                </a:lnTo>
                <a:lnTo>
                  <a:pt x="1952" y="199"/>
                </a:lnTo>
                <a:lnTo>
                  <a:pt x="1947" y="199"/>
                </a:lnTo>
                <a:lnTo>
                  <a:pt x="1945" y="201"/>
                </a:lnTo>
                <a:lnTo>
                  <a:pt x="1945" y="204"/>
                </a:lnTo>
                <a:lnTo>
                  <a:pt x="1945" y="208"/>
                </a:lnTo>
                <a:lnTo>
                  <a:pt x="1948" y="215"/>
                </a:lnTo>
                <a:lnTo>
                  <a:pt x="1952" y="221"/>
                </a:lnTo>
                <a:lnTo>
                  <a:pt x="1952" y="221"/>
                </a:lnTo>
                <a:lnTo>
                  <a:pt x="1952" y="221"/>
                </a:lnTo>
                <a:lnTo>
                  <a:pt x="1950" y="222"/>
                </a:lnTo>
                <a:lnTo>
                  <a:pt x="1945" y="224"/>
                </a:lnTo>
                <a:lnTo>
                  <a:pt x="1926" y="226"/>
                </a:lnTo>
                <a:lnTo>
                  <a:pt x="1899" y="227"/>
                </a:lnTo>
                <a:lnTo>
                  <a:pt x="1899" y="227"/>
                </a:lnTo>
                <a:lnTo>
                  <a:pt x="1894" y="232"/>
                </a:lnTo>
                <a:lnTo>
                  <a:pt x="1880" y="247"/>
                </a:lnTo>
                <a:lnTo>
                  <a:pt x="1880" y="247"/>
                </a:lnTo>
                <a:lnTo>
                  <a:pt x="1877" y="252"/>
                </a:lnTo>
                <a:lnTo>
                  <a:pt x="1874" y="257"/>
                </a:lnTo>
                <a:lnTo>
                  <a:pt x="1873" y="263"/>
                </a:lnTo>
                <a:lnTo>
                  <a:pt x="1873" y="268"/>
                </a:lnTo>
                <a:lnTo>
                  <a:pt x="1875" y="276"/>
                </a:lnTo>
                <a:lnTo>
                  <a:pt x="1877" y="279"/>
                </a:lnTo>
                <a:lnTo>
                  <a:pt x="1877" y="279"/>
                </a:lnTo>
                <a:lnTo>
                  <a:pt x="1872" y="281"/>
                </a:lnTo>
                <a:lnTo>
                  <a:pt x="1868" y="283"/>
                </a:lnTo>
                <a:lnTo>
                  <a:pt x="1864" y="285"/>
                </a:lnTo>
                <a:lnTo>
                  <a:pt x="1864" y="285"/>
                </a:lnTo>
                <a:lnTo>
                  <a:pt x="1863" y="293"/>
                </a:lnTo>
                <a:lnTo>
                  <a:pt x="1863" y="303"/>
                </a:lnTo>
                <a:lnTo>
                  <a:pt x="1864" y="311"/>
                </a:lnTo>
                <a:lnTo>
                  <a:pt x="1866" y="315"/>
                </a:lnTo>
                <a:lnTo>
                  <a:pt x="1867" y="318"/>
                </a:lnTo>
                <a:lnTo>
                  <a:pt x="1867" y="318"/>
                </a:lnTo>
                <a:lnTo>
                  <a:pt x="1871" y="321"/>
                </a:lnTo>
                <a:lnTo>
                  <a:pt x="1872" y="326"/>
                </a:lnTo>
                <a:lnTo>
                  <a:pt x="1873" y="332"/>
                </a:lnTo>
                <a:lnTo>
                  <a:pt x="1873" y="332"/>
                </a:lnTo>
                <a:lnTo>
                  <a:pt x="1872" y="373"/>
                </a:lnTo>
                <a:lnTo>
                  <a:pt x="1872" y="373"/>
                </a:lnTo>
                <a:lnTo>
                  <a:pt x="1869" y="377"/>
                </a:lnTo>
                <a:lnTo>
                  <a:pt x="1864" y="381"/>
                </a:lnTo>
                <a:lnTo>
                  <a:pt x="1859" y="386"/>
                </a:lnTo>
                <a:lnTo>
                  <a:pt x="1854" y="387"/>
                </a:lnTo>
                <a:lnTo>
                  <a:pt x="1854" y="387"/>
                </a:lnTo>
                <a:lnTo>
                  <a:pt x="1854" y="388"/>
                </a:lnTo>
                <a:lnTo>
                  <a:pt x="1858" y="392"/>
                </a:lnTo>
                <a:lnTo>
                  <a:pt x="1868" y="400"/>
                </a:lnTo>
                <a:lnTo>
                  <a:pt x="1883" y="412"/>
                </a:lnTo>
                <a:lnTo>
                  <a:pt x="1883" y="412"/>
                </a:lnTo>
                <a:lnTo>
                  <a:pt x="1850" y="431"/>
                </a:lnTo>
                <a:lnTo>
                  <a:pt x="1772" y="473"/>
                </a:lnTo>
                <a:lnTo>
                  <a:pt x="1691" y="515"/>
                </a:lnTo>
                <a:lnTo>
                  <a:pt x="1663" y="530"/>
                </a:lnTo>
                <a:lnTo>
                  <a:pt x="1653" y="534"/>
                </a:lnTo>
                <a:lnTo>
                  <a:pt x="1647" y="535"/>
                </a:lnTo>
                <a:lnTo>
                  <a:pt x="1647" y="535"/>
                </a:lnTo>
                <a:lnTo>
                  <a:pt x="1520" y="533"/>
                </a:lnTo>
                <a:lnTo>
                  <a:pt x="1520" y="533"/>
                </a:lnTo>
                <a:lnTo>
                  <a:pt x="1520" y="529"/>
                </a:lnTo>
                <a:lnTo>
                  <a:pt x="1520" y="526"/>
                </a:lnTo>
                <a:lnTo>
                  <a:pt x="1517" y="524"/>
                </a:lnTo>
                <a:lnTo>
                  <a:pt x="1514" y="522"/>
                </a:lnTo>
                <a:lnTo>
                  <a:pt x="1514" y="522"/>
                </a:lnTo>
                <a:lnTo>
                  <a:pt x="1511" y="520"/>
                </a:lnTo>
                <a:lnTo>
                  <a:pt x="1510" y="519"/>
                </a:lnTo>
                <a:lnTo>
                  <a:pt x="1507" y="517"/>
                </a:lnTo>
                <a:lnTo>
                  <a:pt x="1500" y="514"/>
                </a:lnTo>
                <a:lnTo>
                  <a:pt x="1478" y="509"/>
                </a:lnTo>
                <a:lnTo>
                  <a:pt x="1478" y="509"/>
                </a:lnTo>
                <a:lnTo>
                  <a:pt x="1451" y="507"/>
                </a:lnTo>
                <a:lnTo>
                  <a:pt x="1428" y="504"/>
                </a:lnTo>
                <a:lnTo>
                  <a:pt x="1407" y="504"/>
                </a:lnTo>
                <a:lnTo>
                  <a:pt x="1386" y="502"/>
                </a:lnTo>
                <a:lnTo>
                  <a:pt x="1386" y="502"/>
                </a:lnTo>
                <a:lnTo>
                  <a:pt x="1325" y="496"/>
                </a:lnTo>
                <a:lnTo>
                  <a:pt x="1274" y="491"/>
                </a:lnTo>
                <a:lnTo>
                  <a:pt x="1274" y="491"/>
                </a:lnTo>
                <a:lnTo>
                  <a:pt x="1267" y="492"/>
                </a:lnTo>
                <a:lnTo>
                  <a:pt x="1267" y="492"/>
                </a:lnTo>
                <a:lnTo>
                  <a:pt x="1250" y="488"/>
                </a:lnTo>
                <a:lnTo>
                  <a:pt x="1231" y="484"/>
                </a:lnTo>
                <a:lnTo>
                  <a:pt x="1186" y="478"/>
                </a:lnTo>
                <a:lnTo>
                  <a:pt x="1176" y="442"/>
                </a:lnTo>
                <a:lnTo>
                  <a:pt x="1176" y="442"/>
                </a:lnTo>
                <a:lnTo>
                  <a:pt x="1175" y="437"/>
                </a:lnTo>
                <a:lnTo>
                  <a:pt x="1175" y="433"/>
                </a:lnTo>
                <a:lnTo>
                  <a:pt x="1176" y="423"/>
                </a:lnTo>
                <a:lnTo>
                  <a:pt x="1179" y="413"/>
                </a:lnTo>
                <a:lnTo>
                  <a:pt x="1181" y="399"/>
                </a:lnTo>
                <a:lnTo>
                  <a:pt x="1181" y="399"/>
                </a:lnTo>
                <a:lnTo>
                  <a:pt x="1184" y="389"/>
                </a:lnTo>
                <a:lnTo>
                  <a:pt x="1185" y="387"/>
                </a:lnTo>
                <a:lnTo>
                  <a:pt x="1187" y="386"/>
                </a:lnTo>
                <a:lnTo>
                  <a:pt x="1191" y="382"/>
                </a:lnTo>
                <a:lnTo>
                  <a:pt x="1195" y="379"/>
                </a:lnTo>
                <a:lnTo>
                  <a:pt x="1200" y="374"/>
                </a:lnTo>
                <a:lnTo>
                  <a:pt x="1200" y="374"/>
                </a:lnTo>
                <a:lnTo>
                  <a:pt x="1206" y="363"/>
                </a:lnTo>
                <a:lnTo>
                  <a:pt x="1208" y="356"/>
                </a:lnTo>
                <a:lnTo>
                  <a:pt x="1208" y="352"/>
                </a:lnTo>
                <a:lnTo>
                  <a:pt x="1208" y="351"/>
                </a:lnTo>
                <a:lnTo>
                  <a:pt x="1208" y="351"/>
                </a:lnTo>
                <a:lnTo>
                  <a:pt x="1216" y="349"/>
                </a:lnTo>
                <a:lnTo>
                  <a:pt x="1221" y="345"/>
                </a:lnTo>
                <a:lnTo>
                  <a:pt x="1223" y="342"/>
                </a:lnTo>
                <a:lnTo>
                  <a:pt x="1225" y="340"/>
                </a:lnTo>
                <a:lnTo>
                  <a:pt x="1225" y="340"/>
                </a:lnTo>
                <a:lnTo>
                  <a:pt x="1232" y="314"/>
                </a:lnTo>
                <a:lnTo>
                  <a:pt x="1236" y="298"/>
                </a:lnTo>
                <a:lnTo>
                  <a:pt x="1236" y="289"/>
                </a:lnTo>
                <a:lnTo>
                  <a:pt x="1236" y="283"/>
                </a:lnTo>
                <a:lnTo>
                  <a:pt x="1236" y="283"/>
                </a:lnTo>
                <a:lnTo>
                  <a:pt x="1234" y="279"/>
                </a:lnTo>
                <a:lnTo>
                  <a:pt x="1232" y="277"/>
                </a:lnTo>
                <a:lnTo>
                  <a:pt x="1229" y="276"/>
                </a:lnTo>
                <a:lnTo>
                  <a:pt x="1227" y="276"/>
                </a:lnTo>
                <a:lnTo>
                  <a:pt x="1222" y="278"/>
                </a:lnTo>
                <a:lnTo>
                  <a:pt x="1220" y="279"/>
                </a:lnTo>
                <a:lnTo>
                  <a:pt x="1220" y="257"/>
                </a:lnTo>
                <a:lnTo>
                  <a:pt x="1220" y="257"/>
                </a:lnTo>
                <a:lnTo>
                  <a:pt x="1218" y="247"/>
                </a:lnTo>
                <a:lnTo>
                  <a:pt x="1217" y="237"/>
                </a:lnTo>
                <a:lnTo>
                  <a:pt x="1213" y="227"/>
                </a:lnTo>
                <a:lnTo>
                  <a:pt x="1213" y="227"/>
                </a:lnTo>
                <a:lnTo>
                  <a:pt x="1234" y="221"/>
                </a:lnTo>
                <a:lnTo>
                  <a:pt x="1249" y="218"/>
                </a:lnTo>
                <a:lnTo>
                  <a:pt x="1259" y="215"/>
                </a:lnTo>
                <a:lnTo>
                  <a:pt x="1259" y="215"/>
                </a:lnTo>
                <a:lnTo>
                  <a:pt x="1276" y="214"/>
                </a:lnTo>
                <a:lnTo>
                  <a:pt x="1292" y="213"/>
                </a:lnTo>
                <a:lnTo>
                  <a:pt x="1311" y="210"/>
                </a:lnTo>
                <a:lnTo>
                  <a:pt x="1330" y="206"/>
                </a:lnTo>
                <a:lnTo>
                  <a:pt x="1348" y="200"/>
                </a:lnTo>
                <a:lnTo>
                  <a:pt x="1355" y="198"/>
                </a:lnTo>
                <a:lnTo>
                  <a:pt x="1363" y="193"/>
                </a:lnTo>
                <a:lnTo>
                  <a:pt x="1368" y="188"/>
                </a:lnTo>
                <a:lnTo>
                  <a:pt x="1373" y="183"/>
                </a:lnTo>
                <a:lnTo>
                  <a:pt x="1373" y="183"/>
                </a:lnTo>
                <a:lnTo>
                  <a:pt x="1379" y="173"/>
                </a:lnTo>
                <a:lnTo>
                  <a:pt x="1383" y="166"/>
                </a:lnTo>
                <a:lnTo>
                  <a:pt x="1385" y="158"/>
                </a:lnTo>
                <a:lnTo>
                  <a:pt x="1385" y="152"/>
                </a:lnTo>
                <a:lnTo>
                  <a:pt x="1385" y="141"/>
                </a:lnTo>
                <a:lnTo>
                  <a:pt x="1384" y="133"/>
                </a:lnTo>
                <a:lnTo>
                  <a:pt x="1385" y="125"/>
                </a:lnTo>
                <a:lnTo>
                  <a:pt x="1385" y="125"/>
                </a:lnTo>
                <a:lnTo>
                  <a:pt x="1385" y="104"/>
                </a:lnTo>
                <a:lnTo>
                  <a:pt x="1385" y="82"/>
                </a:lnTo>
                <a:lnTo>
                  <a:pt x="1385" y="61"/>
                </a:lnTo>
                <a:lnTo>
                  <a:pt x="1385" y="43"/>
                </a:lnTo>
                <a:lnTo>
                  <a:pt x="1385" y="43"/>
                </a:lnTo>
                <a:close/>
                <a:moveTo>
                  <a:pt x="1391" y="31"/>
                </a:moveTo>
                <a:lnTo>
                  <a:pt x="1391" y="31"/>
                </a:lnTo>
                <a:lnTo>
                  <a:pt x="1390" y="30"/>
                </a:lnTo>
                <a:lnTo>
                  <a:pt x="1389" y="30"/>
                </a:lnTo>
                <a:lnTo>
                  <a:pt x="1386" y="32"/>
                </a:lnTo>
                <a:lnTo>
                  <a:pt x="1391" y="3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C2AA311F-B919-428D-825F-C2A93D2CDF8E}"/>
              </a:ext>
            </a:extLst>
          </p:cNvPr>
          <p:cNvSpPr>
            <a:spLocks noEditPoints="1"/>
          </p:cNvSpPr>
          <p:nvPr/>
        </p:nvSpPr>
        <p:spPr bwMode="auto">
          <a:xfrm>
            <a:off x="4139750" y="857250"/>
            <a:ext cx="1375675" cy="2659062"/>
          </a:xfrm>
          <a:custGeom>
            <a:avLst/>
            <a:gdLst>
              <a:gd name="T0" fmla="*/ 373 w 954"/>
              <a:gd name="T1" fmla="*/ 39 h 1844"/>
              <a:gd name="T2" fmla="*/ 297 w 954"/>
              <a:gd name="T3" fmla="*/ 21 h 1844"/>
              <a:gd name="T4" fmla="*/ 242 w 954"/>
              <a:gd name="T5" fmla="*/ 133 h 1844"/>
              <a:gd name="T6" fmla="*/ 307 w 954"/>
              <a:gd name="T7" fmla="*/ 156 h 1844"/>
              <a:gd name="T8" fmla="*/ 359 w 954"/>
              <a:gd name="T9" fmla="*/ 123 h 1844"/>
              <a:gd name="T10" fmla="*/ 373 w 954"/>
              <a:gd name="T11" fmla="*/ 176 h 1844"/>
              <a:gd name="T12" fmla="*/ 392 w 954"/>
              <a:gd name="T13" fmla="*/ 266 h 1844"/>
              <a:gd name="T14" fmla="*/ 261 w 954"/>
              <a:gd name="T15" fmla="*/ 380 h 1844"/>
              <a:gd name="T16" fmla="*/ 197 w 954"/>
              <a:gd name="T17" fmla="*/ 563 h 1844"/>
              <a:gd name="T18" fmla="*/ 199 w 954"/>
              <a:gd name="T19" fmla="*/ 900 h 1844"/>
              <a:gd name="T20" fmla="*/ 156 w 954"/>
              <a:gd name="T21" fmla="*/ 1001 h 1844"/>
              <a:gd name="T22" fmla="*/ 120 w 954"/>
              <a:gd name="T23" fmla="*/ 1098 h 1844"/>
              <a:gd name="T24" fmla="*/ 99 w 954"/>
              <a:gd name="T25" fmla="*/ 1132 h 1844"/>
              <a:gd name="T26" fmla="*/ 51 w 954"/>
              <a:gd name="T27" fmla="*/ 1182 h 1844"/>
              <a:gd name="T28" fmla="*/ 2 w 954"/>
              <a:gd name="T29" fmla="*/ 1256 h 1844"/>
              <a:gd name="T30" fmla="*/ 27 w 954"/>
              <a:gd name="T31" fmla="*/ 1356 h 1844"/>
              <a:gd name="T32" fmla="*/ 110 w 954"/>
              <a:gd name="T33" fmla="*/ 1447 h 1844"/>
              <a:gd name="T34" fmla="*/ 214 w 954"/>
              <a:gd name="T35" fmla="*/ 1443 h 1844"/>
              <a:gd name="T36" fmla="*/ 336 w 954"/>
              <a:gd name="T37" fmla="*/ 1603 h 1844"/>
              <a:gd name="T38" fmla="*/ 321 w 954"/>
              <a:gd name="T39" fmla="*/ 1822 h 1844"/>
              <a:gd name="T40" fmla="*/ 459 w 954"/>
              <a:gd name="T41" fmla="*/ 1822 h 1844"/>
              <a:gd name="T42" fmla="*/ 555 w 954"/>
              <a:gd name="T43" fmla="*/ 1844 h 1844"/>
              <a:gd name="T44" fmla="*/ 594 w 954"/>
              <a:gd name="T45" fmla="*/ 1800 h 1844"/>
              <a:gd name="T46" fmla="*/ 601 w 954"/>
              <a:gd name="T47" fmla="*/ 1508 h 1844"/>
              <a:gd name="T48" fmla="*/ 672 w 954"/>
              <a:gd name="T49" fmla="*/ 1426 h 1844"/>
              <a:gd name="T50" fmla="*/ 727 w 954"/>
              <a:gd name="T51" fmla="*/ 1467 h 1844"/>
              <a:gd name="T52" fmla="*/ 788 w 954"/>
              <a:gd name="T53" fmla="*/ 1487 h 1844"/>
              <a:gd name="T54" fmla="*/ 843 w 954"/>
              <a:gd name="T55" fmla="*/ 1465 h 1844"/>
              <a:gd name="T56" fmla="*/ 898 w 954"/>
              <a:gd name="T57" fmla="*/ 1436 h 1844"/>
              <a:gd name="T58" fmla="*/ 908 w 954"/>
              <a:gd name="T59" fmla="*/ 1405 h 1844"/>
              <a:gd name="T60" fmla="*/ 946 w 954"/>
              <a:gd name="T61" fmla="*/ 1328 h 1844"/>
              <a:gd name="T62" fmla="*/ 951 w 954"/>
              <a:gd name="T63" fmla="*/ 1221 h 1844"/>
              <a:gd name="T64" fmla="*/ 891 w 954"/>
              <a:gd name="T65" fmla="*/ 1120 h 1844"/>
              <a:gd name="T66" fmla="*/ 824 w 954"/>
              <a:gd name="T67" fmla="*/ 1042 h 1844"/>
              <a:gd name="T68" fmla="*/ 770 w 954"/>
              <a:gd name="T69" fmla="*/ 744 h 1844"/>
              <a:gd name="T70" fmla="*/ 717 w 954"/>
              <a:gd name="T71" fmla="*/ 414 h 1844"/>
              <a:gd name="T72" fmla="*/ 613 w 954"/>
              <a:gd name="T73" fmla="*/ 328 h 1844"/>
              <a:gd name="T74" fmla="*/ 530 w 954"/>
              <a:gd name="T75" fmla="*/ 218 h 1844"/>
              <a:gd name="T76" fmla="*/ 556 w 954"/>
              <a:gd name="T77" fmla="*/ 146 h 1844"/>
              <a:gd name="T78" fmla="*/ 590 w 954"/>
              <a:gd name="T79" fmla="*/ 136 h 1844"/>
              <a:gd name="T80" fmla="*/ 678 w 954"/>
              <a:gd name="T81" fmla="*/ 219 h 1844"/>
              <a:gd name="T82" fmla="*/ 702 w 954"/>
              <a:gd name="T83" fmla="*/ 220 h 1844"/>
              <a:gd name="T84" fmla="*/ 664 w 954"/>
              <a:gd name="T85" fmla="*/ 113 h 1844"/>
              <a:gd name="T86" fmla="*/ 609 w 954"/>
              <a:gd name="T87" fmla="*/ 8 h 1844"/>
              <a:gd name="T88" fmla="*/ 549 w 954"/>
              <a:gd name="T89" fmla="*/ 52 h 1844"/>
              <a:gd name="T90" fmla="*/ 449 w 954"/>
              <a:gd name="T91" fmla="*/ 8 h 1844"/>
              <a:gd name="T92" fmla="*/ 331 w 954"/>
              <a:gd name="T93" fmla="*/ 826 h 1844"/>
              <a:gd name="T94" fmla="*/ 247 w 954"/>
              <a:gd name="T95" fmla="*/ 951 h 1844"/>
              <a:gd name="T96" fmla="*/ 286 w 954"/>
              <a:gd name="T97" fmla="*/ 627 h 1844"/>
              <a:gd name="T98" fmla="*/ 678 w 954"/>
              <a:gd name="T99" fmla="*/ 739 h 1844"/>
              <a:gd name="T100" fmla="*/ 672 w 954"/>
              <a:gd name="T101" fmla="*/ 858 h 1844"/>
              <a:gd name="T102" fmla="*/ 614 w 954"/>
              <a:gd name="T103" fmla="*/ 733 h 1844"/>
              <a:gd name="T104" fmla="*/ 449 w 954"/>
              <a:gd name="T105" fmla="*/ 1439 h 1844"/>
              <a:gd name="T106" fmla="*/ 486 w 954"/>
              <a:gd name="T107" fmla="*/ 1538 h 1844"/>
              <a:gd name="T108" fmla="*/ 459 w 954"/>
              <a:gd name="T109" fmla="*/ 1766 h 1844"/>
              <a:gd name="T110" fmla="*/ 254 w 954"/>
              <a:gd name="T111" fmla="*/ 1203 h 1844"/>
              <a:gd name="T112" fmla="*/ 286 w 954"/>
              <a:gd name="T113" fmla="*/ 1236 h 1844"/>
              <a:gd name="T114" fmla="*/ 265 w 954"/>
              <a:gd name="T115" fmla="*/ 1232 h 1844"/>
              <a:gd name="T116" fmla="*/ 660 w 954"/>
              <a:gd name="T117" fmla="*/ 1230 h 1844"/>
              <a:gd name="T118" fmla="*/ 646 w 954"/>
              <a:gd name="T119" fmla="*/ 1270 h 1844"/>
              <a:gd name="T120" fmla="*/ 614 w 954"/>
              <a:gd name="T121" fmla="*/ 1316 h 18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54" h="1844">
                <a:moveTo>
                  <a:pt x="449" y="8"/>
                </a:moveTo>
                <a:lnTo>
                  <a:pt x="449" y="8"/>
                </a:lnTo>
                <a:lnTo>
                  <a:pt x="446" y="7"/>
                </a:lnTo>
                <a:lnTo>
                  <a:pt x="439" y="5"/>
                </a:lnTo>
                <a:lnTo>
                  <a:pt x="428" y="4"/>
                </a:lnTo>
                <a:lnTo>
                  <a:pt x="422" y="5"/>
                </a:lnTo>
                <a:lnTo>
                  <a:pt x="414" y="7"/>
                </a:lnTo>
                <a:lnTo>
                  <a:pt x="414" y="7"/>
                </a:lnTo>
                <a:lnTo>
                  <a:pt x="407" y="10"/>
                </a:lnTo>
                <a:lnTo>
                  <a:pt x="399" y="14"/>
                </a:lnTo>
                <a:lnTo>
                  <a:pt x="387" y="25"/>
                </a:lnTo>
                <a:lnTo>
                  <a:pt x="377" y="35"/>
                </a:lnTo>
                <a:lnTo>
                  <a:pt x="373" y="39"/>
                </a:lnTo>
                <a:lnTo>
                  <a:pt x="373" y="39"/>
                </a:lnTo>
                <a:lnTo>
                  <a:pt x="373" y="38"/>
                </a:lnTo>
                <a:lnTo>
                  <a:pt x="373" y="35"/>
                </a:lnTo>
                <a:lnTo>
                  <a:pt x="372" y="33"/>
                </a:lnTo>
                <a:lnTo>
                  <a:pt x="370" y="29"/>
                </a:lnTo>
                <a:lnTo>
                  <a:pt x="365" y="25"/>
                </a:lnTo>
                <a:lnTo>
                  <a:pt x="359" y="20"/>
                </a:lnTo>
                <a:lnTo>
                  <a:pt x="349" y="15"/>
                </a:lnTo>
                <a:lnTo>
                  <a:pt x="349" y="15"/>
                </a:lnTo>
                <a:lnTo>
                  <a:pt x="338" y="12"/>
                </a:lnTo>
                <a:lnTo>
                  <a:pt x="328" y="10"/>
                </a:lnTo>
                <a:lnTo>
                  <a:pt x="319" y="10"/>
                </a:lnTo>
                <a:lnTo>
                  <a:pt x="310" y="13"/>
                </a:lnTo>
                <a:lnTo>
                  <a:pt x="303" y="17"/>
                </a:lnTo>
                <a:lnTo>
                  <a:pt x="297" y="21"/>
                </a:lnTo>
                <a:lnTo>
                  <a:pt x="292" y="28"/>
                </a:lnTo>
                <a:lnTo>
                  <a:pt x="287" y="34"/>
                </a:lnTo>
                <a:lnTo>
                  <a:pt x="287" y="34"/>
                </a:lnTo>
                <a:lnTo>
                  <a:pt x="283" y="42"/>
                </a:lnTo>
                <a:lnTo>
                  <a:pt x="282" y="50"/>
                </a:lnTo>
                <a:lnTo>
                  <a:pt x="279" y="66"/>
                </a:lnTo>
                <a:lnTo>
                  <a:pt x="276" y="84"/>
                </a:lnTo>
                <a:lnTo>
                  <a:pt x="272" y="93"/>
                </a:lnTo>
                <a:lnTo>
                  <a:pt x="268" y="103"/>
                </a:lnTo>
                <a:lnTo>
                  <a:pt x="268" y="103"/>
                </a:lnTo>
                <a:lnTo>
                  <a:pt x="262" y="113"/>
                </a:lnTo>
                <a:lnTo>
                  <a:pt x="255" y="120"/>
                </a:lnTo>
                <a:lnTo>
                  <a:pt x="249" y="127"/>
                </a:lnTo>
                <a:lnTo>
                  <a:pt x="242" y="133"/>
                </a:lnTo>
                <a:lnTo>
                  <a:pt x="233" y="139"/>
                </a:lnTo>
                <a:lnTo>
                  <a:pt x="229" y="141"/>
                </a:lnTo>
                <a:lnTo>
                  <a:pt x="241" y="146"/>
                </a:lnTo>
                <a:lnTo>
                  <a:pt x="233" y="152"/>
                </a:lnTo>
                <a:lnTo>
                  <a:pt x="247" y="156"/>
                </a:lnTo>
                <a:lnTo>
                  <a:pt x="241" y="183"/>
                </a:lnTo>
                <a:lnTo>
                  <a:pt x="260" y="167"/>
                </a:lnTo>
                <a:lnTo>
                  <a:pt x="257" y="181"/>
                </a:lnTo>
                <a:lnTo>
                  <a:pt x="257" y="181"/>
                </a:lnTo>
                <a:lnTo>
                  <a:pt x="267" y="175"/>
                </a:lnTo>
                <a:lnTo>
                  <a:pt x="276" y="169"/>
                </a:lnTo>
                <a:lnTo>
                  <a:pt x="284" y="165"/>
                </a:lnTo>
                <a:lnTo>
                  <a:pt x="284" y="165"/>
                </a:lnTo>
                <a:lnTo>
                  <a:pt x="307" y="156"/>
                </a:lnTo>
                <a:lnTo>
                  <a:pt x="319" y="150"/>
                </a:lnTo>
                <a:lnTo>
                  <a:pt x="324" y="146"/>
                </a:lnTo>
                <a:lnTo>
                  <a:pt x="328" y="143"/>
                </a:lnTo>
                <a:lnTo>
                  <a:pt x="328" y="143"/>
                </a:lnTo>
                <a:lnTo>
                  <a:pt x="336" y="130"/>
                </a:lnTo>
                <a:lnTo>
                  <a:pt x="346" y="113"/>
                </a:lnTo>
                <a:lnTo>
                  <a:pt x="359" y="92"/>
                </a:lnTo>
                <a:lnTo>
                  <a:pt x="359" y="92"/>
                </a:lnTo>
                <a:lnTo>
                  <a:pt x="357" y="98"/>
                </a:lnTo>
                <a:lnTo>
                  <a:pt x="357" y="104"/>
                </a:lnTo>
                <a:lnTo>
                  <a:pt x="357" y="109"/>
                </a:lnTo>
                <a:lnTo>
                  <a:pt x="357" y="109"/>
                </a:lnTo>
                <a:lnTo>
                  <a:pt x="359" y="118"/>
                </a:lnTo>
                <a:lnTo>
                  <a:pt x="359" y="123"/>
                </a:lnTo>
                <a:lnTo>
                  <a:pt x="359" y="123"/>
                </a:lnTo>
                <a:lnTo>
                  <a:pt x="359" y="122"/>
                </a:lnTo>
                <a:lnTo>
                  <a:pt x="359" y="122"/>
                </a:lnTo>
                <a:lnTo>
                  <a:pt x="357" y="133"/>
                </a:lnTo>
                <a:lnTo>
                  <a:pt x="357" y="133"/>
                </a:lnTo>
                <a:lnTo>
                  <a:pt x="356" y="149"/>
                </a:lnTo>
                <a:lnTo>
                  <a:pt x="356" y="154"/>
                </a:lnTo>
                <a:lnTo>
                  <a:pt x="359" y="159"/>
                </a:lnTo>
                <a:lnTo>
                  <a:pt x="359" y="159"/>
                </a:lnTo>
                <a:lnTo>
                  <a:pt x="362" y="164"/>
                </a:lnTo>
                <a:lnTo>
                  <a:pt x="366" y="166"/>
                </a:lnTo>
                <a:lnTo>
                  <a:pt x="370" y="171"/>
                </a:lnTo>
                <a:lnTo>
                  <a:pt x="373" y="176"/>
                </a:lnTo>
                <a:lnTo>
                  <a:pt x="373" y="176"/>
                </a:lnTo>
                <a:lnTo>
                  <a:pt x="383" y="191"/>
                </a:lnTo>
                <a:lnTo>
                  <a:pt x="387" y="197"/>
                </a:lnTo>
                <a:lnTo>
                  <a:pt x="388" y="202"/>
                </a:lnTo>
                <a:lnTo>
                  <a:pt x="388" y="202"/>
                </a:lnTo>
                <a:lnTo>
                  <a:pt x="389" y="207"/>
                </a:lnTo>
                <a:lnTo>
                  <a:pt x="392" y="213"/>
                </a:lnTo>
                <a:lnTo>
                  <a:pt x="394" y="223"/>
                </a:lnTo>
                <a:lnTo>
                  <a:pt x="396" y="235"/>
                </a:lnTo>
                <a:lnTo>
                  <a:pt x="396" y="235"/>
                </a:lnTo>
                <a:lnTo>
                  <a:pt x="396" y="246"/>
                </a:lnTo>
                <a:lnTo>
                  <a:pt x="397" y="255"/>
                </a:lnTo>
                <a:lnTo>
                  <a:pt x="396" y="259"/>
                </a:lnTo>
                <a:lnTo>
                  <a:pt x="394" y="262"/>
                </a:lnTo>
                <a:lnTo>
                  <a:pt x="392" y="266"/>
                </a:lnTo>
                <a:lnTo>
                  <a:pt x="388" y="271"/>
                </a:lnTo>
                <a:lnTo>
                  <a:pt x="388" y="271"/>
                </a:lnTo>
                <a:lnTo>
                  <a:pt x="377" y="285"/>
                </a:lnTo>
                <a:lnTo>
                  <a:pt x="365" y="302"/>
                </a:lnTo>
                <a:lnTo>
                  <a:pt x="356" y="311"/>
                </a:lnTo>
                <a:lnTo>
                  <a:pt x="347" y="321"/>
                </a:lnTo>
                <a:lnTo>
                  <a:pt x="336" y="329"/>
                </a:lnTo>
                <a:lnTo>
                  <a:pt x="324" y="338"/>
                </a:lnTo>
                <a:lnTo>
                  <a:pt x="324" y="338"/>
                </a:lnTo>
                <a:lnTo>
                  <a:pt x="302" y="351"/>
                </a:lnTo>
                <a:lnTo>
                  <a:pt x="287" y="361"/>
                </a:lnTo>
                <a:lnTo>
                  <a:pt x="268" y="376"/>
                </a:lnTo>
                <a:lnTo>
                  <a:pt x="268" y="376"/>
                </a:lnTo>
                <a:lnTo>
                  <a:pt x="261" y="380"/>
                </a:lnTo>
                <a:lnTo>
                  <a:pt x="256" y="382"/>
                </a:lnTo>
                <a:lnTo>
                  <a:pt x="250" y="386"/>
                </a:lnTo>
                <a:lnTo>
                  <a:pt x="241" y="396"/>
                </a:lnTo>
                <a:lnTo>
                  <a:pt x="241" y="396"/>
                </a:lnTo>
                <a:lnTo>
                  <a:pt x="229" y="412"/>
                </a:lnTo>
                <a:lnTo>
                  <a:pt x="216" y="428"/>
                </a:lnTo>
                <a:lnTo>
                  <a:pt x="207" y="445"/>
                </a:lnTo>
                <a:lnTo>
                  <a:pt x="203" y="453"/>
                </a:lnTo>
                <a:lnTo>
                  <a:pt x="200" y="460"/>
                </a:lnTo>
                <a:lnTo>
                  <a:pt x="200" y="460"/>
                </a:lnTo>
                <a:lnTo>
                  <a:pt x="199" y="470"/>
                </a:lnTo>
                <a:lnTo>
                  <a:pt x="198" y="485"/>
                </a:lnTo>
                <a:lnTo>
                  <a:pt x="195" y="523"/>
                </a:lnTo>
                <a:lnTo>
                  <a:pt x="197" y="563"/>
                </a:lnTo>
                <a:lnTo>
                  <a:pt x="197" y="579"/>
                </a:lnTo>
                <a:lnTo>
                  <a:pt x="199" y="589"/>
                </a:lnTo>
                <a:lnTo>
                  <a:pt x="199" y="589"/>
                </a:lnTo>
                <a:lnTo>
                  <a:pt x="200" y="597"/>
                </a:lnTo>
                <a:lnTo>
                  <a:pt x="202" y="606"/>
                </a:lnTo>
                <a:lnTo>
                  <a:pt x="200" y="627"/>
                </a:lnTo>
                <a:lnTo>
                  <a:pt x="198" y="650"/>
                </a:lnTo>
                <a:lnTo>
                  <a:pt x="197" y="678"/>
                </a:lnTo>
                <a:lnTo>
                  <a:pt x="197" y="678"/>
                </a:lnTo>
                <a:lnTo>
                  <a:pt x="195" y="778"/>
                </a:lnTo>
                <a:lnTo>
                  <a:pt x="197" y="835"/>
                </a:lnTo>
                <a:lnTo>
                  <a:pt x="198" y="873"/>
                </a:lnTo>
                <a:lnTo>
                  <a:pt x="198" y="873"/>
                </a:lnTo>
                <a:lnTo>
                  <a:pt x="199" y="900"/>
                </a:lnTo>
                <a:lnTo>
                  <a:pt x="198" y="928"/>
                </a:lnTo>
                <a:lnTo>
                  <a:pt x="198" y="961"/>
                </a:lnTo>
                <a:lnTo>
                  <a:pt x="183" y="1013"/>
                </a:lnTo>
                <a:lnTo>
                  <a:pt x="183" y="1013"/>
                </a:lnTo>
                <a:lnTo>
                  <a:pt x="181" y="1008"/>
                </a:lnTo>
                <a:lnTo>
                  <a:pt x="174" y="999"/>
                </a:lnTo>
                <a:lnTo>
                  <a:pt x="171" y="994"/>
                </a:lnTo>
                <a:lnTo>
                  <a:pt x="167" y="992"/>
                </a:lnTo>
                <a:lnTo>
                  <a:pt x="165" y="992"/>
                </a:lnTo>
                <a:lnTo>
                  <a:pt x="163" y="992"/>
                </a:lnTo>
                <a:lnTo>
                  <a:pt x="161" y="993"/>
                </a:lnTo>
                <a:lnTo>
                  <a:pt x="160" y="995"/>
                </a:lnTo>
                <a:lnTo>
                  <a:pt x="160" y="995"/>
                </a:lnTo>
                <a:lnTo>
                  <a:pt x="156" y="1001"/>
                </a:lnTo>
                <a:lnTo>
                  <a:pt x="153" y="1010"/>
                </a:lnTo>
                <a:lnTo>
                  <a:pt x="150" y="1030"/>
                </a:lnTo>
                <a:lnTo>
                  <a:pt x="147" y="1053"/>
                </a:lnTo>
                <a:lnTo>
                  <a:pt x="147" y="1053"/>
                </a:lnTo>
                <a:lnTo>
                  <a:pt x="149" y="1058"/>
                </a:lnTo>
                <a:lnTo>
                  <a:pt x="150" y="1071"/>
                </a:lnTo>
                <a:lnTo>
                  <a:pt x="149" y="1078"/>
                </a:lnTo>
                <a:lnTo>
                  <a:pt x="147" y="1084"/>
                </a:lnTo>
                <a:lnTo>
                  <a:pt x="144" y="1089"/>
                </a:lnTo>
                <a:lnTo>
                  <a:pt x="141" y="1090"/>
                </a:lnTo>
                <a:lnTo>
                  <a:pt x="137" y="1092"/>
                </a:lnTo>
                <a:lnTo>
                  <a:pt x="137" y="1092"/>
                </a:lnTo>
                <a:lnTo>
                  <a:pt x="126" y="1094"/>
                </a:lnTo>
                <a:lnTo>
                  <a:pt x="120" y="1098"/>
                </a:lnTo>
                <a:lnTo>
                  <a:pt x="116" y="1099"/>
                </a:lnTo>
                <a:lnTo>
                  <a:pt x="113" y="1100"/>
                </a:lnTo>
                <a:lnTo>
                  <a:pt x="113" y="1100"/>
                </a:lnTo>
                <a:lnTo>
                  <a:pt x="110" y="1100"/>
                </a:lnTo>
                <a:lnTo>
                  <a:pt x="109" y="1103"/>
                </a:lnTo>
                <a:lnTo>
                  <a:pt x="105" y="1110"/>
                </a:lnTo>
                <a:lnTo>
                  <a:pt x="103" y="1119"/>
                </a:lnTo>
                <a:lnTo>
                  <a:pt x="103" y="1122"/>
                </a:lnTo>
                <a:lnTo>
                  <a:pt x="104" y="1126"/>
                </a:lnTo>
                <a:lnTo>
                  <a:pt x="104" y="1126"/>
                </a:lnTo>
                <a:lnTo>
                  <a:pt x="105" y="1131"/>
                </a:lnTo>
                <a:lnTo>
                  <a:pt x="105" y="1131"/>
                </a:lnTo>
                <a:lnTo>
                  <a:pt x="104" y="1131"/>
                </a:lnTo>
                <a:lnTo>
                  <a:pt x="99" y="1132"/>
                </a:lnTo>
                <a:lnTo>
                  <a:pt x="90" y="1135"/>
                </a:lnTo>
                <a:lnTo>
                  <a:pt x="90" y="1135"/>
                </a:lnTo>
                <a:lnTo>
                  <a:pt x="86" y="1137"/>
                </a:lnTo>
                <a:lnTo>
                  <a:pt x="83" y="1136"/>
                </a:lnTo>
                <a:lnTo>
                  <a:pt x="77" y="1135"/>
                </a:lnTo>
                <a:lnTo>
                  <a:pt x="74" y="1135"/>
                </a:lnTo>
                <a:lnTo>
                  <a:pt x="72" y="1136"/>
                </a:lnTo>
                <a:lnTo>
                  <a:pt x="68" y="1140"/>
                </a:lnTo>
                <a:lnTo>
                  <a:pt x="65" y="1146"/>
                </a:lnTo>
                <a:lnTo>
                  <a:pt x="65" y="1146"/>
                </a:lnTo>
                <a:lnTo>
                  <a:pt x="57" y="1156"/>
                </a:lnTo>
                <a:lnTo>
                  <a:pt x="55" y="1160"/>
                </a:lnTo>
                <a:lnTo>
                  <a:pt x="52" y="1166"/>
                </a:lnTo>
                <a:lnTo>
                  <a:pt x="51" y="1182"/>
                </a:lnTo>
                <a:lnTo>
                  <a:pt x="51" y="1182"/>
                </a:lnTo>
                <a:lnTo>
                  <a:pt x="50" y="1188"/>
                </a:lnTo>
                <a:lnTo>
                  <a:pt x="47" y="1194"/>
                </a:lnTo>
                <a:lnTo>
                  <a:pt x="45" y="1200"/>
                </a:lnTo>
                <a:lnTo>
                  <a:pt x="41" y="1205"/>
                </a:lnTo>
                <a:lnTo>
                  <a:pt x="31" y="1216"/>
                </a:lnTo>
                <a:lnTo>
                  <a:pt x="21" y="1226"/>
                </a:lnTo>
                <a:lnTo>
                  <a:pt x="13" y="1235"/>
                </a:lnTo>
                <a:lnTo>
                  <a:pt x="5" y="1244"/>
                </a:lnTo>
                <a:lnTo>
                  <a:pt x="3" y="1246"/>
                </a:lnTo>
                <a:lnTo>
                  <a:pt x="0" y="1250"/>
                </a:lnTo>
                <a:lnTo>
                  <a:pt x="0" y="1252"/>
                </a:lnTo>
                <a:lnTo>
                  <a:pt x="2" y="1256"/>
                </a:lnTo>
                <a:lnTo>
                  <a:pt x="2" y="1256"/>
                </a:lnTo>
                <a:lnTo>
                  <a:pt x="5" y="1260"/>
                </a:lnTo>
                <a:lnTo>
                  <a:pt x="8" y="1261"/>
                </a:lnTo>
                <a:lnTo>
                  <a:pt x="13" y="1263"/>
                </a:lnTo>
                <a:lnTo>
                  <a:pt x="14" y="1265"/>
                </a:lnTo>
                <a:lnTo>
                  <a:pt x="15" y="1266"/>
                </a:lnTo>
                <a:lnTo>
                  <a:pt x="13" y="1273"/>
                </a:lnTo>
                <a:lnTo>
                  <a:pt x="13" y="1273"/>
                </a:lnTo>
                <a:lnTo>
                  <a:pt x="10" y="1286"/>
                </a:lnTo>
                <a:lnTo>
                  <a:pt x="6" y="1298"/>
                </a:lnTo>
                <a:lnTo>
                  <a:pt x="4" y="1313"/>
                </a:lnTo>
                <a:lnTo>
                  <a:pt x="31" y="1346"/>
                </a:lnTo>
                <a:lnTo>
                  <a:pt x="31" y="1346"/>
                </a:lnTo>
                <a:lnTo>
                  <a:pt x="29" y="1351"/>
                </a:lnTo>
                <a:lnTo>
                  <a:pt x="27" y="1356"/>
                </a:lnTo>
                <a:lnTo>
                  <a:pt x="26" y="1361"/>
                </a:lnTo>
                <a:lnTo>
                  <a:pt x="26" y="1361"/>
                </a:lnTo>
                <a:lnTo>
                  <a:pt x="27" y="1366"/>
                </a:lnTo>
                <a:lnTo>
                  <a:pt x="30" y="1371"/>
                </a:lnTo>
                <a:lnTo>
                  <a:pt x="35" y="1377"/>
                </a:lnTo>
                <a:lnTo>
                  <a:pt x="35" y="1377"/>
                </a:lnTo>
                <a:lnTo>
                  <a:pt x="37" y="1380"/>
                </a:lnTo>
                <a:lnTo>
                  <a:pt x="48" y="1394"/>
                </a:lnTo>
                <a:lnTo>
                  <a:pt x="48" y="1394"/>
                </a:lnTo>
                <a:lnTo>
                  <a:pt x="52" y="1401"/>
                </a:lnTo>
                <a:lnTo>
                  <a:pt x="57" y="1405"/>
                </a:lnTo>
                <a:lnTo>
                  <a:pt x="68" y="1413"/>
                </a:lnTo>
                <a:lnTo>
                  <a:pt x="79" y="1420"/>
                </a:lnTo>
                <a:lnTo>
                  <a:pt x="110" y="1447"/>
                </a:lnTo>
                <a:lnTo>
                  <a:pt x="110" y="1447"/>
                </a:lnTo>
                <a:lnTo>
                  <a:pt x="119" y="1445"/>
                </a:lnTo>
                <a:lnTo>
                  <a:pt x="130" y="1445"/>
                </a:lnTo>
                <a:lnTo>
                  <a:pt x="142" y="1446"/>
                </a:lnTo>
                <a:lnTo>
                  <a:pt x="142" y="1446"/>
                </a:lnTo>
                <a:lnTo>
                  <a:pt x="149" y="1447"/>
                </a:lnTo>
                <a:lnTo>
                  <a:pt x="155" y="1449"/>
                </a:lnTo>
                <a:lnTo>
                  <a:pt x="165" y="1455"/>
                </a:lnTo>
                <a:lnTo>
                  <a:pt x="172" y="1460"/>
                </a:lnTo>
                <a:lnTo>
                  <a:pt x="174" y="1462"/>
                </a:lnTo>
                <a:lnTo>
                  <a:pt x="198" y="1434"/>
                </a:lnTo>
                <a:lnTo>
                  <a:pt x="198" y="1434"/>
                </a:lnTo>
                <a:lnTo>
                  <a:pt x="207" y="1439"/>
                </a:lnTo>
                <a:lnTo>
                  <a:pt x="214" y="1443"/>
                </a:lnTo>
                <a:lnTo>
                  <a:pt x="220" y="1447"/>
                </a:lnTo>
                <a:lnTo>
                  <a:pt x="220" y="1447"/>
                </a:lnTo>
                <a:lnTo>
                  <a:pt x="223" y="1449"/>
                </a:lnTo>
                <a:lnTo>
                  <a:pt x="228" y="1449"/>
                </a:lnTo>
                <a:lnTo>
                  <a:pt x="241" y="1446"/>
                </a:lnTo>
                <a:lnTo>
                  <a:pt x="260" y="1443"/>
                </a:lnTo>
                <a:lnTo>
                  <a:pt x="277" y="1424"/>
                </a:lnTo>
                <a:lnTo>
                  <a:pt x="297" y="1402"/>
                </a:lnTo>
                <a:lnTo>
                  <a:pt x="303" y="1360"/>
                </a:lnTo>
                <a:lnTo>
                  <a:pt x="317" y="1339"/>
                </a:lnTo>
                <a:lnTo>
                  <a:pt x="317" y="1339"/>
                </a:lnTo>
                <a:lnTo>
                  <a:pt x="325" y="1435"/>
                </a:lnTo>
                <a:lnTo>
                  <a:pt x="331" y="1522"/>
                </a:lnTo>
                <a:lnTo>
                  <a:pt x="336" y="1603"/>
                </a:lnTo>
                <a:lnTo>
                  <a:pt x="336" y="1603"/>
                </a:lnTo>
                <a:lnTo>
                  <a:pt x="339" y="1637"/>
                </a:lnTo>
                <a:lnTo>
                  <a:pt x="341" y="1665"/>
                </a:lnTo>
                <a:lnTo>
                  <a:pt x="345" y="1708"/>
                </a:lnTo>
                <a:lnTo>
                  <a:pt x="346" y="1726"/>
                </a:lnTo>
                <a:lnTo>
                  <a:pt x="346" y="1740"/>
                </a:lnTo>
                <a:lnTo>
                  <a:pt x="345" y="1755"/>
                </a:lnTo>
                <a:lnTo>
                  <a:pt x="341" y="1769"/>
                </a:lnTo>
                <a:lnTo>
                  <a:pt x="341" y="1769"/>
                </a:lnTo>
                <a:lnTo>
                  <a:pt x="336" y="1782"/>
                </a:lnTo>
                <a:lnTo>
                  <a:pt x="333" y="1793"/>
                </a:lnTo>
                <a:lnTo>
                  <a:pt x="324" y="1810"/>
                </a:lnTo>
                <a:lnTo>
                  <a:pt x="321" y="1817"/>
                </a:lnTo>
                <a:lnTo>
                  <a:pt x="321" y="1822"/>
                </a:lnTo>
                <a:lnTo>
                  <a:pt x="323" y="1827"/>
                </a:lnTo>
                <a:lnTo>
                  <a:pt x="328" y="1831"/>
                </a:lnTo>
                <a:lnTo>
                  <a:pt x="328" y="1831"/>
                </a:lnTo>
                <a:lnTo>
                  <a:pt x="333" y="1833"/>
                </a:lnTo>
                <a:lnTo>
                  <a:pt x="338" y="1834"/>
                </a:lnTo>
                <a:lnTo>
                  <a:pt x="351" y="1837"/>
                </a:lnTo>
                <a:lnTo>
                  <a:pt x="368" y="1838"/>
                </a:lnTo>
                <a:lnTo>
                  <a:pt x="386" y="1839"/>
                </a:lnTo>
                <a:lnTo>
                  <a:pt x="420" y="1838"/>
                </a:lnTo>
                <a:lnTo>
                  <a:pt x="433" y="1837"/>
                </a:lnTo>
                <a:lnTo>
                  <a:pt x="441" y="1835"/>
                </a:lnTo>
                <a:lnTo>
                  <a:pt x="441" y="1835"/>
                </a:lnTo>
                <a:lnTo>
                  <a:pt x="450" y="1829"/>
                </a:lnTo>
                <a:lnTo>
                  <a:pt x="459" y="1822"/>
                </a:lnTo>
                <a:lnTo>
                  <a:pt x="467" y="1813"/>
                </a:lnTo>
                <a:lnTo>
                  <a:pt x="467" y="1813"/>
                </a:lnTo>
                <a:lnTo>
                  <a:pt x="466" y="1816"/>
                </a:lnTo>
                <a:lnTo>
                  <a:pt x="466" y="1819"/>
                </a:lnTo>
                <a:lnTo>
                  <a:pt x="467" y="1823"/>
                </a:lnTo>
                <a:lnTo>
                  <a:pt x="468" y="1828"/>
                </a:lnTo>
                <a:lnTo>
                  <a:pt x="471" y="1832"/>
                </a:lnTo>
                <a:lnTo>
                  <a:pt x="477" y="1837"/>
                </a:lnTo>
                <a:lnTo>
                  <a:pt x="485" y="1839"/>
                </a:lnTo>
                <a:lnTo>
                  <a:pt x="485" y="1839"/>
                </a:lnTo>
                <a:lnTo>
                  <a:pt x="497" y="1842"/>
                </a:lnTo>
                <a:lnTo>
                  <a:pt x="514" y="1843"/>
                </a:lnTo>
                <a:lnTo>
                  <a:pt x="534" y="1844"/>
                </a:lnTo>
                <a:lnTo>
                  <a:pt x="555" y="1844"/>
                </a:lnTo>
                <a:lnTo>
                  <a:pt x="575" y="1843"/>
                </a:lnTo>
                <a:lnTo>
                  <a:pt x="591" y="1840"/>
                </a:lnTo>
                <a:lnTo>
                  <a:pt x="597" y="1838"/>
                </a:lnTo>
                <a:lnTo>
                  <a:pt x="602" y="1835"/>
                </a:lnTo>
                <a:lnTo>
                  <a:pt x="606" y="1833"/>
                </a:lnTo>
                <a:lnTo>
                  <a:pt x="607" y="1831"/>
                </a:lnTo>
                <a:lnTo>
                  <a:pt x="607" y="1831"/>
                </a:lnTo>
                <a:lnTo>
                  <a:pt x="606" y="1826"/>
                </a:lnTo>
                <a:lnTo>
                  <a:pt x="604" y="1822"/>
                </a:lnTo>
                <a:lnTo>
                  <a:pt x="599" y="1816"/>
                </a:lnTo>
                <a:lnTo>
                  <a:pt x="598" y="1813"/>
                </a:lnTo>
                <a:lnTo>
                  <a:pt x="596" y="1810"/>
                </a:lnTo>
                <a:lnTo>
                  <a:pt x="594" y="1806"/>
                </a:lnTo>
                <a:lnTo>
                  <a:pt x="594" y="1800"/>
                </a:lnTo>
                <a:lnTo>
                  <a:pt x="594" y="1800"/>
                </a:lnTo>
                <a:lnTo>
                  <a:pt x="594" y="1793"/>
                </a:lnTo>
                <a:lnTo>
                  <a:pt x="593" y="1787"/>
                </a:lnTo>
                <a:lnTo>
                  <a:pt x="590" y="1775"/>
                </a:lnTo>
                <a:lnTo>
                  <a:pt x="585" y="1760"/>
                </a:lnTo>
                <a:lnTo>
                  <a:pt x="583" y="1751"/>
                </a:lnTo>
                <a:lnTo>
                  <a:pt x="583" y="1740"/>
                </a:lnTo>
                <a:lnTo>
                  <a:pt x="583" y="1740"/>
                </a:lnTo>
                <a:lnTo>
                  <a:pt x="585" y="1693"/>
                </a:lnTo>
                <a:lnTo>
                  <a:pt x="590" y="1619"/>
                </a:lnTo>
                <a:lnTo>
                  <a:pt x="596" y="1549"/>
                </a:lnTo>
                <a:lnTo>
                  <a:pt x="598" y="1523"/>
                </a:lnTo>
                <a:lnTo>
                  <a:pt x="601" y="1508"/>
                </a:lnTo>
                <a:lnTo>
                  <a:pt x="601" y="1508"/>
                </a:lnTo>
                <a:lnTo>
                  <a:pt x="603" y="1498"/>
                </a:lnTo>
                <a:lnTo>
                  <a:pt x="606" y="1493"/>
                </a:lnTo>
                <a:lnTo>
                  <a:pt x="607" y="1489"/>
                </a:lnTo>
                <a:lnTo>
                  <a:pt x="608" y="1482"/>
                </a:lnTo>
                <a:lnTo>
                  <a:pt x="608" y="1482"/>
                </a:lnTo>
                <a:lnTo>
                  <a:pt x="618" y="1362"/>
                </a:lnTo>
                <a:lnTo>
                  <a:pt x="618" y="1362"/>
                </a:lnTo>
                <a:lnTo>
                  <a:pt x="655" y="1431"/>
                </a:lnTo>
                <a:lnTo>
                  <a:pt x="655" y="1431"/>
                </a:lnTo>
                <a:lnTo>
                  <a:pt x="656" y="1431"/>
                </a:lnTo>
                <a:lnTo>
                  <a:pt x="657" y="1431"/>
                </a:lnTo>
                <a:lnTo>
                  <a:pt x="664" y="1429"/>
                </a:lnTo>
                <a:lnTo>
                  <a:pt x="670" y="1426"/>
                </a:lnTo>
                <a:lnTo>
                  <a:pt x="672" y="1426"/>
                </a:lnTo>
                <a:lnTo>
                  <a:pt x="673" y="1426"/>
                </a:lnTo>
                <a:lnTo>
                  <a:pt x="673" y="1426"/>
                </a:lnTo>
                <a:lnTo>
                  <a:pt x="676" y="1430"/>
                </a:lnTo>
                <a:lnTo>
                  <a:pt x="678" y="1438"/>
                </a:lnTo>
                <a:lnTo>
                  <a:pt x="681" y="1443"/>
                </a:lnTo>
                <a:lnTo>
                  <a:pt x="685" y="1446"/>
                </a:lnTo>
                <a:lnTo>
                  <a:pt x="690" y="1451"/>
                </a:lnTo>
                <a:lnTo>
                  <a:pt x="696" y="1456"/>
                </a:lnTo>
                <a:lnTo>
                  <a:pt x="696" y="1456"/>
                </a:lnTo>
                <a:lnTo>
                  <a:pt x="715" y="1467"/>
                </a:lnTo>
                <a:lnTo>
                  <a:pt x="719" y="1468"/>
                </a:lnTo>
                <a:lnTo>
                  <a:pt x="722" y="1468"/>
                </a:lnTo>
                <a:lnTo>
                  <a:pt x="722" y="1468"/>
                </a:lnTo>
                <a:lnTo>
                  <a:pt x="727" y="1467"/>
                </a:lnTo>
                <a:lnTo>
                  <a:pt x="734" y="1464"/>
                </a:lnTo>
                <a:lnTo>
                  <a:pt x="744" y="1457"/>
                </a:lnTo>
                <a:lnTo>
                  <a:pt x="744" y="1457"/>
                </a:lnTo>
                <a:lnTo>
                  <a:pt x="746" y="1460"/>
                </a:lnTo>
                <a:lnTo>
                  <a:pt x="759" y="1473"/>
                </a:lnTo>
                <a:lnTo>
                  <a:pt x="759" y="1473"/>
                </a:lnTo>
                <a:lnTo>
                  <a:pt x="762" y="1478"/>
                </a:lnTo>
                <a:lnTo>
                  <a:pt x="764" y="1482"/>
                </a:lnTo>
                <a:lnTo>
                  <a:pt x="766" y="1487"/>
                </a:lnTo>
                <a:lnTo>
                  <a:pt x="767" y="1488"/>
                </a:lnTo>
                <a:lnTo>
                  <a:pt x="769" y="1488"/>
                </a:lnTo>
                <a:lnTo>
                  <a:pt x="777" y="1488"/>
                </a:lnTo>
                <a:lnTo>
                  <a:pt x="777" y="1488"/>
                </a:lnTo>
                <a:lnTo>
                  <a:pt x="788" y="1487"/>
                </a:lnTo>
                <a:lnTo>
                  <a:pt x="797" y="1485"/>
                </a:lnTo>
                <a:lnTo>
                  <a:pt x="802" y="1481"/>
                </a:lnTo>
                <a:lnTo>
                  <a:pt x="806" y="1476"/>
                </a:lnTo>
                <a:lnTo>
                  <a:pt x="806" y="1476"/>
                </a:lnTo>
                <a:lnTo>
                  <a:pt x="807" y="1473"/>
                </a:lnTo>
                <a:lnTo>
                  <a:pt x="807" y="1472"/>
                </a:lnTo>
                <a:lnTo>
                  <a:pt x="807" y="1470"/>
                </a:lnTo>
                <a:lnTo>
                  <a:pt x="807" y="1468"/>
                </a:lnTo>
                <a:lnTo>
                  <a:pt x="807" y="1468"/>
                </a:lnTo>
                <a:lnTo>
                  <a:pt x="813" y="1467"/>
                </a:lnTo>
                <a:lnTo>
                  <a:pt x="813" y="1467"/>
                </a:lnTo>
                <a:lnTo>
                  <a:pt x="829" y="1467"/>
                </a:lnTo>
                <a:lnTo>
                  <a:pt x="835" y="1467"/>
                </a:lnTo>
                <a:lnTo>
                  <a:pt x="843" y="1465"/>
                </a:lnTo>
                <a:lnTo>
                  <a:pt x="843" y="1465"/>
                </a:lnTo>
                <a:lnTo>
                  <a:pt x="849" y="1460"/>
                </a:lnTo>
                <a:lnTo>
                  <a:pt x="855" y="1454"/>
                </a:lnTo>
                <a:lnTo>
                  <a:pt x="861" y="1447"/>
                </a:lnTo>
                <a:lnTo>
                  <a:pt x="864" y="1446"/>
                </a:lnTo>
                <a:lnTo>
                  <a:pt x="864" y="1446"/>
                </a:lnTo>
                <a:lnTo>
                  <a:pt x="867" y="1447"/>
                </a:lnTo>
                <a:lnTo>
                  <a:pt x="874" y="1450"/>
                </a:lnTo>
                <a:lnTo>
                  <a:pt x="880" y="1452"/>
                </a:lnTo>
                <a:lnTo>
                  <a:pt x="882" y="1451"/>
                </a:lnTo>
                <a:lnTo>
                  <a:pt x="885" y="1450"/>
                </a:lnTo>
                <a:lnTo>
                  <a:pt x="885" y="1450"/>
                </a:lnTo>
                <a:lnTo>
                  <a:pt x="895" y="1441"/>
                </a:lnTo>
                <a:lnTo>
                  <a:pt x="898" y="1436"/>
                </a:lnTo>
                <a:lnTo>
                  <a:pt x="901" y="1431"/>
                </a:lnTo>
                <a:lnTo>
                  <a:pt x="901" y="1431"/>
                </a:lnTo>
                <a:lnTo>
                  <a:pt x="902" y="1426"/>
                </a:lnTo>
                <a:lnTo>
                  <a:pt x="903" y="1425"/>
                </a:lnTo>
                <a:lnTo>
                  <a:pt x="903" y="1424"/>
                </a:lnTo>
                <a:lnTo>
                  <a:pt x="903" y="1418"/>
                </a:lnTo>
                <a:lnTo>
                  <a:pt x="903" y="1418"/>
                </a:lnTo>
                <a:lnTo>
                  <a:pt x="903" y="1413"/>
                </a:lnTo>
                <a:lnTo>
                  <a:pt x="902" y="1409"/>
                </a:lnTo>
                <a:lnTo>
                  <a:pt x="901" y="1407"/>
                </a:lnTo>
                <a:lnTo>
                  <a:pt x="901" y="1407"/>
                </a:lnTo>
                <a:lnTo>
                  <a:pt x="903" y="1407"/>
                </a:lnTo>
                <a:lnTo>
                  <a:pt x="903" y="1407"/>
                </a:lnTo>
                <a:lnTo>
                  <a:pt x="908" y="1405"/>
                </a:lnTo>
                <a:lnTo>
                  <a:pt x="912" y="1405"/>
                </a:lnTo>
                <a:lnTo>
                  <a:pt x="916" y="1404"/>
                </a:lnTo>
                <a:lnTo>
                  <a:pt x="918" y="1401"/>
                </a:lnTo>
                <a:lnTo>
                  <a:pt x="918" y="1401"/>
                </a:lnTo>
                <a:lnTo>
                  <a:pt x="922" y="1396"/>
                </a:lnTo>
                <a:lnTo>
                  <a:pt x="925" y="1389"/>
                </a:lnTo>
                <a:lnTo>
                  <a:pt x="929" y="1381"/>
                </a:lnTo>
                <a:lnTo>
                  <a:pt x="930" y="1370"/>
                </a:lnTo>
                <a:lnTo>
                  <a:pt x="930" y="1370"/>
                </a:lnTo>
                <a:lnTo>
                  <a:pt x="930" y="1363"/>
                </a:lnTo>
                <a:lnTo>
                  <a:pt x="933" y="1359"/>
                </a:lnTo>
                <a:lnTo>
                  <a:pt x="938" y="1347"/>
                </a:lnTo>
                <a:lnTo>
                  <a:pt x="944" y="1335"/>
                </a:lnTo>
                <a:lnTo>
                  <a:pt x="946" y="1328"/>
                </a:lnTo>
                <a:lnTo>
                  <a:pt x="949" y="1318"/>
                </a:lnTo>
                <a:lnTo>
                  <a:pt x="949" y="1318"/>
                </a:lnTo>
                <a:lnTo>
                  <a:pt x="954" y="1292"/>
                </a:lnTo>
                <a:lnTo>
                  <a:pt x="954" y="1286"/>
                </a:lnTo>
                <a:lnTo>
                  <a:pt x="950" y="1277"/>
                </a:lnTo>
                <a:lnTo>
                  <a:pt x="950" y="1277"/>
                </a:lnTo>
                <a:lnTo>
                  <a:pt x="946" y="1268"/>
                </a:lnTo>
                <a:lnTo>
                  <a:pt x="944" y="1260"/>
                </a:lnTo>
                <a:lnTo>
                  <a:pt x="943" y="1250"/>
                </a:lnTo>
                <a:lnTo>
                  <a:pt x="945" y="1237"/>
                </a:lnTo>
                <a:lnTo>
                  <a:pt x="945" y="1237"/>
                </a:lnTo>
                <a:lnTo>
                  <a:pt x="946" y="1231"/>
                </a:lnTo>
                <a:lnTo>
                  <a:pt x="949" y="1226"/>
                </a:lnTo>
                <a:lnTo>
                  <a:pt x="951" y="1221"/>
                </a:lnTo>
                <a:lnTo>
                  <a:pt x="953" y="1216"/>
                </a:lnTo>
                <a:lnTo>
                  <a:pt x="951" y="1210"/>
                </a:lnTo>
                <a:lnTo>
                  <a:pt x="950" y="1204"/>
                </a:lnTo>
                <a:lnTo>
                  <a:pt x="945" y="1195"/>
                </a:lnTo>
                <a:lnTo>
                  <a:pt x="938" y="1186"/>
                </a:lnTo>
                <a:lnTo>
                  <a:pt x="938" y="1186"/>
                </a:lnTo>
                <a:lnTo>
                  <a:pt x="919" y="1164"/>
                </a:lnTo>
                <a:lnTo>
                  <a:pt x="904" y="1147"/>
                </a:lnTo>
                <a:lnTo>
                  <a:pt x="893" y="1135"/>
                </a:lnTo>
                <a:lnTo>
                  <a:pt x="891" y="1130"/>
                </a:lnTo>
                <a:lnTo>
                  <a:pt x="890" y="1125"/>
                </a:lnTo>
                <a:lnTo>
                  <a:pt x="890" y="1125"/>
                </a:lnTo>
                <a:lnTo>
                  <a:pt x="890" y="1121"/>
                </a:lnTo>
                <a:lnTo>
                  <a:pt x="891" y="1120"/>
                </a:lnTo>
                <a:lnTo>
                  <a:pt x="893" y="1116"/>
                </a:lnTo>
                <a:lnTo>
                  <a:pt x="893" y="1114"/>
                </a:lnTo>
                <a:lnTo>
                  <a:pt x="892" y="1110"/>
                </a:lnTo>
                <a:lnTo>
                  <a:pt x="888" y="1105"/>
                </a:lnTo>
                <a:lnTo>
                  <a:pt x="882" y="1099"/>
                </a:lnTo>
                <a:lnTo>
                  <a:pt x="882" y="1099"/>
                </a:lnTo>
                <a:lnTo>
                  <a:pt x="862" y="1079"/>
                </a:lnTo>
                <a:lnTo>
                  <a:pt x="859" y="1076"/>
                </a:lnTo>
                <a:lnTo>
                  <a:pt x="855" y="1074"/>
                </a:lnTo>
                <a:lnTo>
                  <a:pt x="855" y="1074"/>
                </a:lnTo>
                <a:lnTo>
                  <a:pt x="848" y="1068"/>
                </a:lnTo>
                <a:lnTo>
                  <a:pt x="838" y="1059"/>
                </a:lnTo>
                <a:lnTo>
                  <a:pt x="828" y="1048"/>
                </a:lnTo>
                <a:lnTo>
                  <a:pt x="824" y="1042"/>
                </a:lnTo>
                <a:lnTo>
                  <a:pt x="822" y="1037"/>
                </a:lnTo>
                <a:lnTo>
                  <a:pt x="822" y="1037"/>
                </a:lnTo>
                <a:lnTo>
                  <a:pt x="819" y="1032"/>
                </a:lnTo>
                <a:lnTo>
                  <a:pt x="817" y="1029"/>
                </a:lnTo>
                <a:lnTo>
                  <a:pt x="809" y="1021"/>
                </a:lnTo>
                <a:lnTo>
                  <a:pt x="802" y="1016"/>
                </a:lnTo>
                <a:lnTo>
                  <a:pt x="799" y="1014"/>
                </a:lnTo>
                <a:lnTo>
                  <a:pt x="797" y="967"/>
                </a:lnTo>
                <a:lnTo>
                  <a:pt x="797" y="967"/>
                </a:lnTo>
                <a:lnTo>
                  <a:pt x="795" y="938"/>
                </a:lnTo>
                <a:lnTo>
                  <a:pt x="788" y="872"/>
                </a:lnTo>
                <a:lnTo>
                  <a:pt x="780" y="796"/>
                </a:lnTo>
                <a:lnTo>
                  <a:pt x="775" y="765"/>
                </a:lnTo>
                <a:lnTo>
                  <a:pt x="770" y="744"/>
                </a:lnTo>
                <a:lnTo>
                  <a:pt x="770" y="744"/>
                </a:lnTo>
                <a:lnTo>
                  <a:pt x="762" y="715"/>
                </a:lnTo>
                <a:lnTo>
                  <a:pt x="757" y="688"/>
                </a:lnTo>
                <a:lnTo>
                  <a:pt x="754" y="662"/>
                </a:lnTo>
                <a:lnTo>
                  <a:pt x="753" y="638"/>
                </a:lnTo>
                <a:lnTo>
                  <a:pt x="753" y="638"/>
                </a:lnTo>
                <a:lnTo>
                  <a:pt x="753" y="621"/>
                </a:lnTo>
                <a:lnTo>
                  <a:pt x="750" y="597"/>
                </a:lnTo>
                <a:lnTo>
                  <a:pt x="743" y="538"/>
                </a:lnTo>
                <a:lnTo>
                  <a:pt x="732" y="476"/>
                </a:lnTo>
                <a:lnTo>
                  <a:pt x="727" y="450"/>
                </a:lnTo>
                <a:lnTo>
                  <a:pt x="720" y="429"/>
                </a:lnTo>
                <a:lnTo>
                  <a:pt x="720" y="429"/>
                </a:lnTo>
                <a:lnTo>
                  <a:pt x="717" y="414"/>
                </a:lnTo>
                <a:lnTo>
                  <a:pt x="717" y="405"/>
                </a:lnTo>
                <a:lnTo>
                  <a:pt x="718" y="397"/>
                </a:lnTo>
                <a:lnTo>
                  <a:pt x="719" y="391"/>
                </a:lnTo>
                <a:lnTo>
                  <a:pt x="719" y="387"/>
                </a:lnTo>
                <a:lnTo>
                  <a:pt x="717" y="384"/>
                </a:lnTo>
                <a:lnTo>
                  <a:pt x="712" y="380"/>
                </a:lnTo>
                <a:lnTo>
                  <a:pt x="702" y="374"/>
                </a:lnTo>
                <a:lnTo>
                  <a:pt x="702" y="374"/>
                </a:lnTo>
                <a:lnTo>
                  <a:pt x="659" y="351"/>
                </a:lnTo>
                <a:lnTo>
                  <a:pt x="643" y="343"/>
                </a:lnTo>
                <a:lnTo>
                  <a:pt x="630" y="338"/>
                </a:lnTo>
                <a:lnTo>
                  <a:pt x="630" y="338"/>
                </a:lnTo>
                <a:lnTo>
                  <a:pt x="620" y="333"/>
                </a:lnTo>
                <a:lnTo>
                  <a:pt x="613" y="328"/>
                </a:lnTo>
                <a:lnTo>
                  <a:pt x="604" y="322"/>
                </a:lnTo>
                <a:lnTo>
                  <a:pt x="591" y="316"/>
                </a:lnTo>
                <a:lnTo>
                  <a:pt x="591" y="316"/>
                </a:lnTo>
                <a:lnTo>
                  <a:pt x="572" y="308"/>
                </a:lnTo>
                <a:lnTo>
                  <a:pt x="556" y="300"/>
                </a:lnTo>
                <a:lnTo>
                  <a:pt x="549" y="296"/>
                </a:lnTo>
                <a:lnTo>
                  <a:pt x="544" y="290"/>
                </a:lnTo>
                <a:lnTo>
                  <a:pt x="540" y="285"/>
                </a:lnTo>
                <a:lnTo>
                  <a:pt x="538" y="279"/>
                </a:lnTo>
                <a:lnTo>
                  <a:pt x="538" y="279"/>
                </a:lnTo>
                <a:lnTo>
                  <a:pt x="531" y="243"/>
                </a:lnTo>
                <a:lnTo>
                  <a:pt x="530" y="225"/>
                </a:lnTo>
                <a:lnTo>
                  <a:pt x="530" y="219"/>
                </a:lnTo>
                <a:lnTo>
                  <a:pt x="530" y="218"/>
                </a:lnTo>
                <a:lnTo>
                  <a:pt x="531" y="218"/>
                </a:lnTo>
                <a:lnTo>
                  <a:pt x="531" y="218"/>
                </a:lnTo>
                <a:lnTo>
                  <a:pt x="534" y="217"/>
                </a:lnTo>
                <a:lnTo>
                  <a:pt x="536" y="213"/>
                </a:lnTo>
                <a:lnTo>
                  <a:pt x="543" y="203"/>
                </a:lnTo>
                <a:lnTo>
                  <a:pt x="548" y="191"/>
                </a:lnTo>
                <a:lnTo>
                  <a:pt x="551" y="178"/>
                </a:lnTo>
                <a:lnTo>
                  <a:pt x="551" y="178"/>
                </a:lnTo>
                <a:lnTo>
                  <a:pt x="552" y="169"/>
                </a:lnTo>
                <a:lnTo>
                  <a:pt x="554" y="161"/>
                </a:lnTo>
                <a:lnTo>
                  <a:pt x="555" y="157"/>
                </a:lnTo>
                <a:lnTo>
                  <a:pt x="555" y="152"/>
                </a:lnTo>
                <a:lnTo>
                  <a:pt x="555" y="152"/>
                </a:lnTo>
                <a:lnTo>
                  <a:pt x="556" y="146"/>
                </a:lnTo>
                <a:lnTo>
                  <a:pt x="557" y="136"/>
                </a:lnTo>
                <a:lnTo>
                  <a:pt x="561" y="125"/>
                </a:lnTo>
                <a:lnTo>
                  <a:pt x="561" y="125"/>
                </a:lnTo>
                <a:lnTo>
                  <a:pt x="564" y="124"/>
                </a:lnTo>
                <a:lnTo>
                  <a:pt x="569" y="123"/>
                </a:lnTo>
                <a:lnTo>
                  <a:pt x="572" y="119"/>
                </a:lnTo>
                <a:lnTo>
                  <a:pt x="573" y="117"/>
                </a:lnTo>
                <a:lnTo>
                  <a:pt x="575" y="113"/>
                </a:lnTo>
                <a:lnTo>
                  <a:pt x="575" y="113"/>
                </a:lnTo>
                <a:lnTo>
                  <a:pt x="571" y="101"/>
                </a:lnTo>
                <a:lnTo>
                  <a:pt x="571" y="101"/>
                </a:lnTo>
                <a:lnTo>
                  <a:pt x="575" y="108"/>
                </a:lnTo>
                <a:lnTo>
                  <a:pt x="583" y="127"/>
                </a:lnTo>
                <a:lnTo>
                  <a:pt x="590" y="136"/>
                </a:lnTo>
                <a:lnTo>
                  <a:pt x="597" y="146"/>
                </a:lnTo>
                <a:lnTo>
                  <a:pt x="606" y="155"/>
                </a:lnTo>
                <a:lnTo>
                  <a:pt x="615" y="162"/>
                </a:lnTo>
                <a:lnTo>
                  <a:pt x="615" y="162"/>
                </a:lnTo>
                <a:lnTo>
                  <a:pt x="634" y="172"/>
                </a:lnTo>
                <a:lnTo>
                  <a:pt x="649" y="183"/>
                </a:lnTo>
                <a:lnTo>
                  <a:pt x="661" y="196"/>
                </a:lnTo>
                <a:lnTo>
                  <a:pt x="666" y="201"/>
                </a:lnTo>
                <a:lnTo>
                  <a:pt x="670" y="207"/>
                </a:lnTo>
                <a:lnTo>
                  <a:pt x="670" y="207"/>
                </a:lnTo>
                <a:lnTo>
                  <a:pt x="675" y="215"/>
                </a:lnTo>
                <a:lnTo>
                  <a:pt x="677" y="219"/>
                </a:lnTo>
                <a:lnTo>
                  <a:pt x="678" y="219"/>
                </a:lnTo>
                <a:lnTo>
                  <a:pt x="678" y="219"/>
                </a:lnTo>
                <a:lnTo>
                  <a:pt x="680" y="215"/>
                </a:lnTo>
                <a:lnTo>
                  <a:pt x="680" y="215"/>
                </a:lnTo>
                <a:lnTo>
                  <a:pt x="681" y="212"/>
                </a:lnTo>
                <a:lnTo>
                  <a:pt x="683" y="207"/>
                </a:lnTo>
                <a:lnTo>
                  <a:pt x="685" y="206"/>
                </a:lnTo>
                <a:lnTo>
                  <a:pt x="686" y="206"/>
                </a:lnTo>
                <a:lnTo>
                  <a:pt x="687" y="207"/>
                </a:lnTo>
                <a:lnTo>
                  <a:pt x="688" y="208"/>
                </a:lnTo>
                <a:lnTo>
                  <a:pt x="688" y="208"/>
                </a:lnTo>
                <a:lnTo>
                  <a:pt x="692" y="214"/>
                </a:lnTo>
                <a:lnTo>
                  <a:pt x="697" y="219"/>
                </a:lnTo>
                <a:lnTo>
                  <a:pt x="701" y="220"/>
                </a:lnTo>
                <a:lnTo>
                  <a:pt x="701" y="220"/>
                </a:lnTo>
                <a:lnTo>
                  <a:pt x="702" y="220"/>
                </a:lnTo>
                <a:lnTo>
                  <a:pt x="702" y="220"/>
                </a:lnTo>
                <a:lnTo>
                  <a:pt x="703" y="190"/>
                </a:lnTo>
                <a:lnTo>
                  <a:pt x="728" y="181"/>
                </a:lnTo>
                <a:lnTo>
                  <a:pt x="709" y="171"/>
                </a:lnTo>
                <a:lnTo>
                  <a:pt x="722" y="162"/>
                </a:lnTo>
                <a:lnTo>
                  <a:pt x="722" y="162"/>
                </a:lnTo>
                <a:lnTo>
                  <a:pt x="717" y="160"/>
                </a:lnTo>
                <a:lnTo>
                  <a:pt x="712" y="157"/>
                </a:lnTo>
                <a:lnTo>
                  <a:pt x="703" y="154"/>
                </a:lnTo>
                <a:lnTo>
                  <a:pt x="694" y="148"/>
                </a:lnTo>
                <a:lnTo>
                  <a:pt x="685" y="139"/>
                </a:lnTo>
                <a:lnTo>
                  <a:pt x="675" y="128"/>
                </a:lnTo>
                <a:lnTo>
                  <a:pt x="664" y="113"/>
                </a:lnTo>
                <a:lnTo>
                  <a:pt x="664" y="113"/>
                </a:lnTo>
                <a:lnTo>
                  <a:pt x="659" y="106"/>
                </a:lnTo>
                <a:lnTo>
                  <a:pt x="655" y="98"/>
                </a:lnTo>
                <a:lnTo>
                  <a:pt x="650" y="82"/>
                </a:lnTo>
                <a:lnTo>
                  <a:pt x="646" y="67"/>
                </a:lnTo>
                <a:lnTo>
                  <a:pt x="645" y="54"/>
                </a:lnTo>
                <a:lnTo>
                  <a:pt x="644" y="41"/>
                </a:lnTo>
                <a:lnTo>
                  <a:pt x="643" y="30"/>
                </a:lnTo>
                <a:lnTo>
                  <a:pt x="640" y="25"/>
                </a:lnTo>
                <a:lnTo>
                  <a:pt x="638" y="21"/>
                </a:lnTo>
                <a:lnTo>
                  <a:pt x="634" y="18"/>
                </a:lnTo>
                <a:lnTo>
                  <a:pt x="630" y="15"/>
                </a:lnTo>
                <a:lnTo>
                  <a:pt x="630" y="15"/>
                </a:lnTo>
                <a:lnTo>
                  <a:pt x="619" y="10"/>
                </a:lnTo>
                <a:lnTo>
                  <a:pt x="609" y="8"/>
                </a:lnTo>
                <a:lnTo>
                  <a:pt x="599" y="5"/>
                </a:lnTo>
                <a:lnTo>
                  <a:pt x="590" y="4"/>
                </a:lnTo>
                <a:lnTo>
                  <a:pt x="581" y="5"/>
                </a:lnTo>
                <a:lnTo>
                  <a:pt x="573" y="7"/>
                </a:lnTo>
                <a:lnTo>
                  <a:pt x="566" y="10"/>
                </a:lnTo>
                <a:lnTo>
                  <a:pt x="561" y="15"/>
                </a:lnTo>
                <a:lnTo>
                  <a:pt x="561" y="15"/>
                </a:lnTo>
                <a:lnTo>
                  <a:pt x="559" y="20"/>
                </a:lnTo>
                <a:lnTo>
                  <a:pt x="556" y="26"/>
                </a:lnTo>
                <a:lnTo>
                  <a:pt x="554" y="41"/>
                </a:lnTo>
                <a:lnTo>
                  <a:pt x="552" y="52"/>
                </a:lnTo>
                <a:lnTo>
                  <a:pt x="552" y="57"/>
                </a:lnTo>
                <a:lnTo>
                  <a:pt x="552" y="57"/>
                </a:lnTo>
                <a:lnTo>
                  <a:pt x="549" y="52"/>
                </a:lnTo>
                <a:lnTo>
                  <a:pt x="540" y="38"/>
                </a:lnTo>
                <a:lnTo>
                  <a:pt x="534" y="29"/>
                </a:lnTo>
                <a:lnTo>
                  <a:pt x="528" y="20"/>
                </a:lnTo>
                <a:lnTo>
                  <a:pt x="519" y="13"/>
                </a:lnTo>
                <a:lnTo>
                  <a:pt x="512" y="7"/>
                </a:lnTo>
                <a:lnTo>
                  <a:pt x="512" y="7"/>
                </a:lnTo>
                <a:lnTo>
                  <a:pt x="507" y="4"/>
                </a:lnTo>
                <a:lnTo>
                  <a:pt x="502" y="3"/>
                </a:lnTo>
                <a:lnTo>
                  <a:pt x="492" y="0"/>
                </a:lnTo>
                <a:lnTo>
                  <a:pt x="481" y="0"/>
                </a:lnTo>
                <a:lnTo>
                  <a:pt x="471" y="2"/>
                </a:lnTo>
                <a:lnTo>
                  <a:pt x="455" y="5"/>
                </a:lnTo>
                <a:lnTo>
                  <a:pt x="449" y="8"/>
                </a:lnTo>
                <a:lnTo>
                  <a:pt x="449" y="8"/>
                </a:lnTo>
                <a:close/>
                <a:moveTo>
                  <a:pt x="286" y="627"/>
                </a:moveTo>
                <a:lnTo>
                  <a:pt x="286" y="627"/>
                </a:lnTo>
                <a:lnTo>
                  <a:pt x="291" y="636"/>
                </a:lnTo>
                <a:lnTo>
                  <a:pt x="302" y="655"/>
                </a:lnTo>
                <a:lnTo>
                  <a:pt x="308" y="668"/>
                </a:lnTo>
                <a:lnTo>
                  <a:pt x="314" y="683"/>
                </a:lnTo>
                <a:lnTo>
                  <a:pt x="320" y="699"/>
                </a:lnTo>
                <a:lnTo>
                  <a:pt x="324" y="713"/>
                </a:lnTo>
                <a:lnTo>
                  <a:pt x="324" y="713"/>
                </a:lnTo>
                <a:lnTo>
                  <a:pt x="331" y="752"/>
                </a:lnTo>
                <a:lnTo>
                  <a:pt x="333" y="764"/>
                </a:lnTo>
                <a:lnTo>
                  <a:pt x="333" y="784"/>
                </a:lnTo>
                <a:lnTo>
                  <a:pt x="333" y="784"/>
                </a:lnTo>
                <a:lnTo>
                  <a:pt x="331" y="826"/>
                </a:lnTo>
                <a:lnTo>
                  <a:pt x="330" y="841"/>
                </a:lnTo>
                <a:lnTo>
                  <a:pt x="329" y="847"/>
                </a:lnTo>
                <a:lnTo>
                  <a:pt x="326" y="853"/>
                </a:lnTo>
                <a:lnTo>
                  <a:pt x="326" y="853"/>
                </a:lnTo>
                <a:lnTo>
                  <a:pt x="321" y="862"/>
                </a:lnTo>
                <a:lnTo>
                  <a:pt x="315" y="869"/>
                </a:lnTo>
                <a:lnTo>
                  <a:pt x="310" y="875"/>
                </a:lnTo>
                <a:lnTo>
                  <a:pt x="304" y="882"/>
                </a:lnTo>
                <a:lnTo>
                  <a:pt x="304" y="882"/>
                </a:lnTo>
                <a:lnTo>
                  <a:pt x="294" y="895"/>
                </a:lnTo>
                <a:lnTo>
                  <a:pt x="281" y="910"/>
                </a:lnTo>
                <a:lnTo>
                  <a:pt x="281" y="910"/>
                </a:lnTo>
                <a:lnTo>
                  <a:pt x="260" y="936"/>
                </a:lnTo>
                <a:lnTo>
                  <a:pt x="247" y="951"/>
                </a:lnTo>
                <a:lnTo>
                  <a:pt x="247" y="951"/>
                </a:lnTo>
                <a:lnTo>
                  <a:pt x="261" y="874"/>
                </a:lnTo>
                <a:lnTo>
                  <a:pt x="271" y="819"/>
                </a:lnTo>
                <a:lnTo>
                  <a:pt x="275" y="797"/>
                </a:lnTo>
                <a:lnTo>
                  <a:pt x="276" y="785"/>
                </a:lnTo>
                <a:lnTo>
                  <a:pt x="276" y="785"/>
                </a:lnTo>
                <a:lnTo>
                  <a:pt x="275" y="774"/>
                </a:lnTo>
                <a:lnTo>
                  <a:pt x="275" y="767"/>
                </a:lnTo>
                <a:lnTo>
                  <a:pt x="275" y="755"/>
                </a:lnTo>
                <a:lnTo>
                  <a:pt x="276" y="739"/>
                </a:lnTo>
                <a:lnTo>
                  <a:pt x="276" y="739"/>
                </a:lnTo>
                <a:lnTo>
                  <a:pt x="282" y="674"/>
                </a:lnTo>
                <a:lnTo>
                  <a:pt x="286" y="627"/>
                </a:lnTo>
                <a:lnTo>
                  <a:pt x="286" y="627"/>
                </a:lnTo>
                <a:close/>
                <a:moveTo>
                  <a:pt x="640" y="582"/>
                </a:moveTo>
                <a:lnTo>
                  <a:pt x="640" y="582"/>
                </a:lnTo>
                <a:lnTo>
                  <a:pt x="641" y="584"/>
                </a:lnTo>
                <a:lnTo>
                  <a:pt x="644" y="591"/>
                </a:lnTo>
                <a:lnTo>
                  <a:pt x="650" y="616"/>
                </a:lnTo>
                <a:lnTo>
                  <a:pt x="661" y="662"/>
                </a:lnTo>
                <a:lnTo>
                  <a:pt x="661" y="662"/>
                </a:lnTo>
                <a:lnTo>
                  <a:pt x="664" y="681"/>
                </a:lnTo>
                <a:lnTo>
                  <a:pt x="666" y="691"/>
                </a:lnTo>
                <a:lnTo>
                  <a:pt x="667" y="697"/>
                </a:lnTo>
                <a:lnTo>
                  <a:pt x="667" y="697"/>
                </a:lnTo>
                <a:lnTo>
                  <a:pt x="670" y="702"/>
                </a:lnTo>
                <a:lnTo>
                  <a:pt x="671" y="711"/>
                </a:lnTo>
                <a:lnTo>
                  <a:pt x="678" y="739"/>
                </a:lnTo>
                <a:lnTo>
                  <a:pt x="678" y="739"/>
                </a:lnTo>
                <a:lnTo>
                  <a:pt x="685" y="767"/>
                </a:lnTo>
                <a:lnTo>
                  <a:pt x="687" y="784"/>
                </a:lnTo>
                <a:lnTo>
                  <a:pt x="687" y="784"/>
                </a:lnTo>
                <a:lnTo>
                  <a:pt x="693" y="851"/>
                </a:lnTo>
                <a:lnTo>
                  <a:pt x="698" y="891"/>
                </a:lnTo>
                <a:lnTo>
                  <a:pt x="702" y="912"/>
                </a:lnTo>
                <a:lnTo>
                  <a:pt x="702" y="912"/>
                </a:lnTo>
                <a:lnTo>
                  <a:pt x="702" y="914"/>
                </a:lnTo>
                <a:lnTo>
                  <a:pt x="699" y="911"/>
                </a:lnTo>
                <a:lnTo>
                  <a:pt x="693" y="898"/>
                </a:lnTo>
                <a:lnTo>
                  <a:pt x="678" y="868"/>
                </a:lnTo>
                <a:lnTo>
                  <a:pt x="678" y="868"/>
                </a:lnTo>
                <a:lnTo>
                  <a:pt x="672" y="858"/>
                </a:lnTo>
                <a:lnTo>
                  <a:pt x="665" y="848"/>
                </a:lnTo>
                <a:lnTo>
                  <a:pt x="644" y="825"/>
                </a:lnTo>
                <a:lnTo>
                  <a:pt x="644" y="825"/>
                </a:lnTo>
                <a:lnTo>
                  <a:pt x="640" y="819"/>
                </a:lnTo>
                <a:lnTo>
                  <a:pt x="636" y="812"/>
                </a:lnTo>
                <a:lnTo>
                  <a:pt x="633" y="804"/>
                </a:lnTo>
                <a:lnTo>
                  <a:pt x="632" y="796"/>
                </a:lnTo>
                <a:lnTo>
                  <a:pt x="627" y="778"/>
                </a:lnTo>
                <a:lnTo>
                  <a:pt x="623" y="768"/>
                </a:lnTo>
                <a:lnTo>
                  <a:pt x="619" y="758"/>
                </a:lnTo>
                <a:lnTo>
                  <a:pt x="619" y="758"/>
                </a:lnTo>
                <a:lnTo>
                  <a:pt x="617" y="748"/>
                </a:lnTo>
                <a:lnTo>
                  <a:pt x="614" y="741"/>
                </a:lnTo>
                <a:lnTo>
                  <a:pt x="614" y="733"/>
                </a:lnTo>
                <a:lnTo>
                  <a:pt x="615" y="728"/>
                </a:lnTo>
                <a:lnTo>
                  <a:pt x="618" y="715"/>
                </a:lnTo>
                <a:lnTo>
                  <a:pt x="620" y="707"/>
                </a:lnTo>
                <a:lnTo>
                  <a:pt x="620" y="696"/>
                </a:lnTo>
                <a:lnTo>
                  <a:pt x="620" y="696"/>
                </a:lnTo>
                <a:lnTo>
                  <a:pt x="622" y="683"/>
                </a:lnTo>
                <a:lnTo>
                  <a:pt x="624" y="665"/>
                </a:lnTo>
                <a:lnTo>
                  <a:pt x="630" y="628"/>
                </a:lnTo>
                <a:lnTo>
                  <a:pt x="636" y="596"/>
                </a:lnTo>
                <a:lnTo>
                  <a:pt x="640" y="582"/>
                </a:lnTo>
                <a:lnTo>
                  <a:pt x="640" y="582"/>
                </a:lnTo>
                <a:close/>
                <a:moveTo>
                  <a:pt x="445" y="1468"/>
                </a:moveTo>
                <a:lnTo>
                  <a:pt x="445" y="1468"/>
                </a:lnTo>
                <a:lnTo>
                  <a:pt x="449" y="1439"/>
                </a:lnTo>
                <a:lnTo>
                  <a:pt x="451" y="1418"/>
                </a:lnTo>
                <a:lnTo>
                  <a:pt x="454" y="1408"/>
                </a:lnTo>
                <a:lnTo>
                  <a:pt x="454" y="1408"/>
                </a:lnTo>
                <a:lnTo>
                  <a:pt x="455" y="1408"/>
                </a:lnTo>
                <a:lnTo>
                  <a:pt x="455" y="1409"/>
                </a:lnTo>
                <a:lnTo>
                  <a:pt x="457" y="1417"/>
                </a:lnTo>
                <a:lnTo>
                  <a:pt x="461" y="1441"/>
                </a:lnTo>
                <a:lnTo>
                  <a:pt x="465" y="1471"/>
                </a:lnTo>
                <a:lnTo>
                  <a:pt x="468" y="1492"/>
                </a:lnTo>
                <a:lnTo>
                  <a:pt x="468" y="1492"/>
                </a:lnTo>
                <a:lnTo>
                  <a:pt x="472" y="1507"/>
                </a:lnTo>
                <a:lnTo>
                  <a:pt x="477" y="1518"/>
                </a:lnTo>
                <a:lnTo>
                  <a:pt x="477" y="1518"/>
                </a:lnTo>
                <a:lnTo>
                  <a:pt x="486" y="1538"/>
                </a:lnTo>
                <a:lnTo>
                  <a:pt x="488" y="1548"/>
                </a:lnTo>
                <a:lnTo>
                  <a:pt x="491" y="1557"/>
                </a:lnTo>
                <a:lnTo>
                  <a:pt x="491" y="1557"/>
                </a:lnTo>
                <a:lnTo>
                  <a:pt x="491" y="1572"/>
                </a:lnTo>
                <a:lnTo>
                  <a:pt x="491" y="1597"/>
                </a:lnTo>
                <a:lnTo>
                  <a:pt x="489" y="1655"/>
                </a:lnTo>
                <a:lnTo>
                  <a:pt x="489" y="1655"/>
                </a:lnTo>
                <a:lnTo>
                  <a:pt x="488" y="1670"/>
                </a:lnTo>
                <a:lnTo>
                  <a:pt x="485" y="1687"/>
                </a:lnTo>
                <a:lnTo>
                  <a:pt x="480" y="1706"/>
                </a:lnTo>
                <a:lnTo>
                  <a:pt x="473" y="1724"/>
                </a:lnTo>
                <a:lnTo>
                  <a:pt x="464" y="1754"/>
                </a:lnTo>
                <a:lnTo>
                  <a:pt x="459" y="1766"/>
                </a:lnTo>
                <a:lnTo>
                  <a:pt x="459" y="1766"/>
                </a:lnTo>
                <a:lnTo>
                  <a:pt x="455" y="1733"/>
                </a:lnTo>
                <a:lnTo>
                  <a:pt x="449" y="1688"/>
                </a:lnTo>
                <a:lnTo>
                  <a:pt x="449" y="1688"/>
                </a:lnTo>
                <a:lnTo>
                  <a:pt x="446" y="1674"/>
                </a:lnTo>
                <a:lnTo>
                  <a:pt x="444" y="1651"/>
                </a:lnTo>
                <a:lnTo>
                  <a:pt x="443" y="1627"/>
                </a:lnTo>
                <a:lnTo>
                  <a:pt x="443" y="1601"/>
                </a:lnTo>
                <a:lnTo>
                  <a:pt x="443" y="1601"/>
                </a:lnTo>
                <a:lnTo>
                  <a:pt x="444" y="1524"/>
                </a:lnTo>
                <a:lnTo>
                  <a:pt x="445" y="1468"/>
                </a:lnTo>
                <a:lnTo>
                  <a:pt x="445" y="1468"/>
                </a:lnTo>
                <a:close/>
                <a:moveTo>
                  <a:pt x="244" y="1197"/>
                </a:moveTo>
                <a:lnTo>
                  <a:pt x="244" y="1197"/>
                </a:lnTo>
                <a:lnTo>
                  <a:pt x="254" y="1203"/>
                </a:lnTo>
                <a:lnTo>
                  <a:pt x="265" y="1208"/>
                </a:lnTo>
                <a:lnTo>
                  <a:pt x="276" y="1211"/>
                </a:lnTo>
                <a:lnTo>
                  <a:pt x="276" y="1211"/>
                </a:lnTo>
                <a:lnTo>
                  <a:pt x="294" y="1215"/>
                </a:lnTo>
                <a:lnTo>
                  <a:pt x="303" y="1216"/>
                </a:lnTo>
                <a:lnTo>
                  <a:pt x="304" y="1268"/>
                </a:lnTo>
                <a:lnTo>
                  <a:pt x="304" y="1268"/>
                </a:lnTo>
                <a:lnTo>
                  <a:pt x="298" y="1257"/>
                </a:lnTo>
                <a:lnTo>
                  <a:pt x="292" y="1250"/>
                </a:lnTo>
                <a:lnTo>
                  <a:pt x="287" y="1244"/>
                </a:lnTo>
                <a:lnTo>
                  <a:pt x="287" y="1244"/>
                </a:lnTo>
                <a:lnTo>
                  <a:pt x="286" y="1242"/>
                </a:lnTo>
                <a:lnTo>
                  <a:pt x="284" y="1240"/>
                </a:lnTo>
                <a:lnTo>
                  <a:pt x="286" y="1236"/>
                </a:lnTo>
                <a:lnTo>
                  <a:pt x="286" y="1235"/>
                </a:lnTo>
                <a:lnTo>
                  <a:pt x="284" y="1235"/>
                </a:lnTo>
                <a:lnTo>
                  <a:pt x="279" y="1235"/>
                </a:lnTo>
                <a:lnTo>
                  <a:pt x="279" y="1235"/>
                </a:lnTo>
                <a:lnTo>
                  <a:pt x="272" y="1237"/>
                </a:lnTo>
                <a:lnTo>
                  <a:pt x="268" y="1240"/>
                </a:lnTo>
                <a:lnTo>
                  <a:pt x="265" y="1241"/>
                </a:lnTo>
                <a:lnTo>
                  <a:pt x="263" y="1239"/>
                </a:lnTo>
                <a:lnTo>
                  <a:pt x="263" y="1239"/>
                </a:lnTo>
                <a:lnTo>
                  <a:pt x="263" y="1237"/>
                </a:lnTo>
                <a:lnTo>
                  <a:pt x="265" y="1237"/>
                </a:lnTo>
                <a:lnTo>
                  <a:pt x="266" y="1236"/>
                </a:lnTo>
                <a:lnTo>
                  <a:pt x="266" y="1235"/>
                </a:lnTo>
                <a:lnTo>
                  <a:pt x="265" y="1232"/>
                </a:lnTo>
                <a:lnTo>
                  <a:pt x="260" y="1228"/>
                </a:lnTo>
                <a:lnTo>
                  <a:pt x="260" y="1228"/>
                </a:lnTo>
                <a:lnTo>
                  <a:pt x="255" y="1224"/>
                </a:lnTo>
                <a:lnTo>
                  <a:pt x="251" y="1219"/>
                </a:lnTo>
                <a:lnTo>
                  <a:pt x="246" y="1208"/>
                </a:lnTo>
                <a:lnTo>
                  <a:pt x="244" y="1200"/>
                </a:lnTo>
                <a:lnTo>
                  <a:pt x="244" y="1197"/>
                </a:lnTo>
                <a:lnTo>
                  <a:pt x="244" y="1197"/>
                </a:lnTo>
                <a:close/>
                <a:moveTo>
                  <a:pt x="662" y="1216"/>
                </a:moveTo>
                <a:lnTo>
                  <a:pt x="662" y="1216"/>
                </a:lnTo>
                <a:lnTo>
                  <a:pt x="662" y="1216"/>
                </a:lnTo>
                <a:lnTo>
                  <a:pt x="662" y="1218"/>
                </a:lnTo>
                <a:lnTo>
                  <a:pt x="662" y="1224"/>
                </a:lnTo>
                <a:lnTo>
                  <a:pt x="660" y="1230"/>
                </a:lnTo>
                <a:lnTo>
                  <a:pt x="656" y="1234"/>
                </a:lnTo>
                <a:lnTo>
                  <a:pt x="656" y="1234"/>
                </a:lnTo>
                <a:lnTo>
                  <a:pt x="651" y="1237"/>
                </a:lnTo>
                <a:lnTo>
                  <a:pt x="649" y="1241"/>
                </a:lnTo>
                <a:lnTo>
                  <a:pt x="644" y="1244"/>
                </a:lnTo>
                <a:lnTo>
                  <a:pt x="644" y="1244"/>
                </a:lnTo>
                <a:lnTo>
                  <a:pt x="643" y="1245"/>
                </a:lnTo>
                <a:lnTo>
                  <a:pt x="641" y="1247"/>
                </a:lnTo>
                <a:lnTo>
                  <a:pt x="641" y="1251"/>
                </a:lnTo>
                <a:lnTo>
                  <a:pt x="643" y="1253"/>
                </a:lnTo>
                <a:lnTo>
                  <a:pt x="643" y="1253"/>
                </a:lnTo>
                <a:lnTo>
                  <a:pt x="643" y="1253"/>
                </a:lnTo>
                <a:lnTo>
                  <a:pt x="644" y="1261"/>
                </a:lnTo>
                <a:lnTo>
                  <a:pt x="646" y="1270"/>
                </a:lnTo>
                <a:lnTo>
                  <a:pt x="646" y="1270"/>
                </a:lnTo>
                <a:lnTo>
                  <a:pt x="645" y="1272"/>
                </a:lnTo>
                <a:lnTo>
                  <a:pt x="641" y="1274"/>
                </a:lnTo>
                <a:lnTo>
                  <a:pt x="638" y="1277"/>
                </a:lnTo>
                <a:lnTo>
                  <a:pt x="641" y="1288"/>
                </a:lnTo>
                <a:lnTo>
                  <a:pt x="641" y="1288"/>
                </a:lnTo>
                <a:lnTo>
                  <a:pt x="635" y="1295"/>
                </a:lnTo>
                <a:lnTo>
                  <a:pt x="624" y="1308"/>
                </a:lnTo>
                <a:lnTo>
                  <a:pt x="624" y="1308"/>
                </a:lnTo>
                <a:lnTo>
                  <a:pt x="620" y="1313"/>
                </a:lnTo>
                <a:lnTo>
                  <a:pt x="617" y="1318"/>
                </a:lnTo>
                <a:lnTo>
                  <a:pt x="614" y="1324"/>
                </a:lnTo>
                <a:lnTo>
                  <a:pt x="614" y="1324"/>
                </a:lnTo>
                <a:lnTo>
                  <a:pt x="614" y="1316"/>
                </a:lnTo>
                <a:lnTo>
                  <a:pt x="617" y="1297"/>
                </a:lnTo>
                <a:lnTo>
                  <a:pt x="617" y="1297"/>
                </a:lnTo>
                <a:lnTo>
                  <a:pt x="622" y="1271"/>
                </a:lnTo>
                <a:lnTo>
                  <a:pt x="625" y="1252"/>
                </a:lnTo>
                <a:lnTo>
                  <a:pt x="625" y="1252"/>
                </a:lnTo>
                <a:lnTo>
                  <a:pt x="629" y="1232"/>
                </a:lnTo>
                <a:lnTo>
                  <a:pt x="633" y="1223"/>
                </a:lnTo>
                <a:lnTo>
                  <a:pt x="635" y="1219"/>
                </a:lnTo>
                <a:lnTo>
                  <a:pt x="638" y="1218"/>
                </a:lnTo>
                <a:lnTo>
                  <a:pt x="638" y="1218"/>
                </a:lnTo>
                <a:lnTo>
                  <a:pt x="651" y="1216"/>
                </a:lnTo>
                <a:lnTo>
                  <a:pt x="662" y="1216"/>
                </a:lnTo>
                <a:lnTo>
                  <a:pt x="662" y="1216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pptxc48_チアガールのシルエット</dc:title>
  <dc:subject>pptxc48_チアガールのシルエット</dc:subject>
  <dc:creator>でじけろお</dc:creator>
  <cp:revision>1</cp:revision>
  <dcterms:created xsi:type="dcterms:W3CDTF">2018-05-20T00:31:01Z</dcterms:created>
  <dcterms:modified xsi:type="dcterms:W3CDTF">2019-12-05T00:53:33Z</dcterms:modified>
  <cp:version>1</cp:version>
</cp:coreProperties>
</file>